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4"/>
  </p:notesMasterIdLst>
  <p:sldIdLst>
    <p:sldId id="256" r:id="rId2"/>
    <p:sldId id="258" r:id="rId3"/>
  </p:sldIdLst>
  <p:sldSz cx="3657600" cy="228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B76E"/>
    <a:srgbClr val="F6BE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086"/>
    <p:restoredTop sz="87791"/>
  </p:normalViewPr>
  <p:slideViewPr>
    <p:cSldViewPr snapToGrid="0" snapToObjects="1">
      <p:cViewPr varScale="1">
        <p:scale>
          <a:sx n="282" d="100"/>
          <a:sy n="282" d="100"/>
        </p:scale>
        <p:origin x="97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C2208E-704E-1949-9FBD-A8F95B9CB8BA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A3CFB3-CCE1-E44A-BC3F-27E068FB25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089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Size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4.0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x 2.5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Export 800 x 500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 be Shared Mosaic</a:t>
            </a:r>
          </a:p>
          <a:p>
            <a:r>
              <a:rPr lang="en-US" baseline="0" dirty="0"/>
              <a:t>Text Box:</a:t>
            </a:r>
          </a:p>
          <a:p>
            <a:r>
              <a:rPr lang="en-US" baseline="0" dirty="0"/>
              <a:t>Transparency 35%</a:t>
            </a:r>
          </a:p>
          <a:p>
            <a:r>
              <a:rPr lang="en-US" baseline="0" dirty="0"/>
              <a:t>Do Not </a:t>
            </a:r>
            <a:r>
              <a:rPr lang="en-US" baseline="0" dirty="0" err="1"/>
              <a:t>Autofit</a:t>
            </a:r>
            <a:endParaRPr lang="en-US" baseline="0" dirty="0"/>
          </a:p>
          <a:p>
            <a:r>
              <a:rPr lang="en-US" baseline="0" dirty="0"/>
              <a:t>Text Box Size = .33 H</a:t>
            </a:r>
          </a:p>
          <a:p>
            <a:r>
              <a:rPr lang="en-US" baseline="0" dirty="0"/>
              <a:t>Text Box Top Margin 0 bottom margin .35</a:t>
            </a:r>
          </a:p>
          <a:p>
            <a:r>
              <a:rPr lang="en-US" baseline="0"/>
              <a:t>Font size 19 Calibri Body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3CFB3-CCE1-E44A-BC3F-27E068FB25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3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Size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4.0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x 2.5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Export 800 x 500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3CFB3-CCE1-E44A-BC3F-27E068FB25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148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74123"/>
            <a:ext cx="2743200" cy="795867"/>
          </a:xfrm>
        </p:spPr>
        <p:txBody>
          <a:bodyPr anchor="b"/>
          <a:lstStyle>
            <a:lvl1pPr algn="ctr"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200679"/>
            <a:ext cx="2743200" cy="551921"/>
          </a:xfrm>
        </p:spPr>
        <p:txBody>
          <a:bodyPr/>
          <a:lstStyle>
            <a:lvl1pPr marL="0" indent="0" algn="ctr">
              <a:buNone/>
              <a:defRPr sz="720"/>
            </a:lvl1pPr>
            <a:lvl2pPr marL="137160" indent="0" algn="ctr">
              <a:buNone/>
              <a:defRPr sz="600"/>
            </a:lvl2pPr>
            <a:lvl3pPr marL="274320" indent="0" algn="ctr">
              <a:buNone/>
              <a:defRPr sz="540"/>
            </a:lvl3pPr>
            <a:lvl4pPr marL="411480" indent="0" algn="ctr">
              <a:buNone/>
              <a:defRPr sz="480"/>
            </a:lvl4pPr>
            <a:lvl5pPr marL="548640" indent="0" algn="ctr">
              <a:buNone/>
              <a:defRPr sz="480"/>
            </a:lvl5pPr>
            <a:lvl6pPr marL="685800" indent="0" algn="ctr">
              <a:buNone/>
              <a:defRPr sz="480"/>
            </a:lvl6pPr>
            <a:lvl7pPr marL="822960" indent="0" algn="ctr">
              <a:buNone/>
              <a:defRPr sz="480"/>
            </a:lvl7pPr>
            <a:lvl8pPr marL="960120" indent="0" algn="ctr">
              <a:buNone/>
              <a:defRPr sz="480"/>
            </a:lvl8pPr>
            <a:lvl9pPr marL="1097280" indent="0" algn="ctr">
              <a:buNone/>
              <a:defRPr sz="4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D8B5-896A-D546-BE35-D150232DA959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45A12-38C9-0C44-80D6-FC29E6803A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D8B5-896A-D546-BE35-D150232DA959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45A12-38C9-0C44-80D6-FC29E6803A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17470" y="121711"/>
            <a:ext cx="788670" cy="19372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1460" y="121711"/>
            <a:ext cx="2320290" cy="19372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D8B5-896A-D546-BE35-D150232DA959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45A12-38C9-0C44-80D6-FC29E6803A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D8B5-896A-D546-BE35-D150232DA959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45A12-38C9-0C44-80D6-FC29E6803A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555" y="569913"/>
            <a:ext cx="3154680" cy="950912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9555" y="1529821"/>
            <a:ext cx="3154680" cy="500062"/>
          </a:xfrm>
        </p:spPr>
        <p:txBody>
          <a:bodyPr/>
          <a:lstStyle>
            <a:lvl1pPr marL="0" indent="0">
              <a:buNone/>
              <a:defRPr sz="720">
                <a:solidFill>
                  <a:schemeClr val="tx1">
                    <a:tint val="75000"/>
                  </a:schemeClr>
                </a:solidFill>
              </a:defRPr>
            </a:lvl1pPr>
            <a:lvl2pPr marL="137160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2pPr>
            <a:lvl3pPr marL="274320" indent="0">
              <a:buNone/>
              <a:defRPr sz="540">
                <a:solidFill>
                  <a:schemeClr val="tx1">
                    <a:tint val="75000"/>
                  </a:schemeClr>
                </a:solidFill>
              </a:defRPr>
            </a:lvl3pPr>
            <a:lvl4pPr marL="411480" indent="0">
              <a:buNone/>
              <a:defRPr sz="480">
                <a:solidFill>
                  <a:schemeClr val="tx1">
                    <a:tint val="75000"/>
                  </a:schemeClr>
                </a:solidFill>
              </a:defRPr>
            </a:lvl4pPr>
            <a:lvl5pPr marL="548640" indent="0">
              <a:buNone/>
              <a:defRPr sz="480">
                <a:solidFill>
                  <a:schemeClr val="tx1">
                    <a:tint val="75000"/>
                  </a:schemeClr>
                </a:solidFill>
              </a:defRPr>
            </a:lvl5pPr>
            <a:lvl6pPr marL="685800" indent="0">
              <a:buNone/>
              <a:defRPr sz="480">
                <a:solidFill>
                  <a:schemeClr val="tx1">
                    <a:tint val="75000"/>
                  </a:schemeClr>
                </a:solidFill>
              </a:defRPr>
            </a:lvl6pPr>
            <a:lvl7pPr marL="822960" indent="0">
              <a:buNone/>
              <a:defRPr sz="480">
                <a:solidFill>
                  <a:schemeClr val="tx1">
                    <a:tint val="75000"/>
                  </a:schemeClr>
                </a:solidFill>
              </a:defRPr>
            </a:lvl7pPr>
            <a:lvl8pPr marL="960120" indent="0">
              <a:buNone/>
              <a:defRPr sz="480">
                <a:solidFill>
                  <a:schemeClr val="tx1">
                    <a:tint val="75000"/>
                  </a:schemeClr>
                </a:solidFill>
              </a:defRPr>
            </a:lvl8pPr>
            <a:lvl9pPr marL="1097280" indent="0">
              <a:buNone/>
              <a:defRPr sz="4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D8B5-896A-D546-BE35-D150232DA959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45A12-38C9-0C44-80D6-FC29E6803A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460" y="608542"/>
            <a:ext cx="1554480" cy="1450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51660" y="608542"/>
            <a:ext cx="1554480" cy="14504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D8B5-896A-D546-BE35-D150232DA959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45A12-38C9-0C44-80D6-FC29E6803A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" y="121709"/>
            <a:ext cx="3154680" cy="4418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937" y="560390"/>
            <a:ext cx="1547336" cy="274637"/>
          </a:xfrm>
        </p:spPr>
        <p:txBody>
          <a:bodyPr anchor="b"/>
          <a:lstStyle>
            <a:lvl1pPr marL="0" indent="0">
              <a:buNone/>
              <a:defRPr sz="720" b="1"/>
            </a:lvl1pPr>
            <a:lvl2pPr marL="137160" indent="0">
              <a:buNone/>
              <a:defRPr sz="600" b="1"/>
            </a:lvl2pPr>
            <a:lvl3pPr marL="274320" indent="0">
              <a:buNone/>
              <a:defRPr sz="540" b="1"/>
            </a:lvl3pPr>
            <a:lvl4pPr marL="411480" indent="0">
              <a:buNone/>
              <a:defRPr sz="480" b="1"/>
            </a:lvl4pPr>
            <a:lvl5pPr marL="548640" indent="0">
              <a:buNone/>
              <a:defRPr sz="480" b="1"/>
            </a:lvl5pPr>
            <a:lvl6pPr marL="685800" indent="0">
              <a:buNone/>
              <a:defRPr sz="480" b="1"/>
            </a:lvl6pPr>
            <a:lvl7pPr marL="822960" indent="0">
              <a:buNone/>
              <a:defRPr sz="480" b="1"/>
            </a:lvl7pPr>
            <a:lvl8pPr marL="960120" indent="0">
              <a:buNone/>
              <a:defRPr sz="480" b="1"/>
            </a:lvl8pPr>
            <a:lvl9pPr marL="1097280" indent="0">
              <a:buNone/>
              <a:defRPr sz="4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937" y="835025"/>
            <a:ext cx="1547336" cy="12281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51660" y="560390"/>
            <a:ext cx="1554956" cy="274637"/>
          </a:xfrm>
        </p:spPr>
        <p:txBody>
          <a:bodyPr anchor="b"/>
          <a:lstStyle>
            <a:lvl1pPr marL="0" indent="0">
              <a:buNone/>
              <a:defRPr sz="720" b="1"/>
            </a:lvl1pPr>
            <a:lvl2pPr marL="137160" indent="0">
              <a:buNone/>
              <a:defRPr sz="600" b="1"/>
            </a:lvl2pPr>
            <a:lvl3pPr marL="274320" indent="0">
              <a:buNone/>
              <a:defRPr sz="540" b="1"/>
            </a:lvl3pPr>
            <a:lvl4pPr marL="411480" indent="0">
              <a:buNone/>
              <a:defRPr sz="480" b="1"/>
            </a:lvl4pPr>
            <a:lvl5pPr marL="548640" indent="0">
              <a:buNone/>
              <a:defRPr sz="480" b="1"/>
            </a:lvl5pPr>
            <a:lvl6pPr marL="685800" indent="0">
              <a:buNone/>
              <a:defRPr sz="480" b="1"/>
            </a:lvl6pPr>
            <a:lvl7pPr marL="822960" indent="0">
              <a:buNone/>
              <a:defRPr sz="480" b="1"/>
            </a:lvl7pPr>
            <a:lvl8pPr marL="960120" indent="0">
              <a:buNone/>
              <a:defRPr sz="480" b="1"/>
            </a:lvl8pPr>
            <a:lvl9pPr marL="1097280" indent="0">
              <a:buNone/>
              <a:defRPr sz="4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51660" y="835025"/>
            <a:ext cx="1554956" cy="12281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D8B5-896A-D546-BE35-D150232DA959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45A12-38C9-0C44-80D6-FC29E6803A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D8B5-896A-D546-BE35-D150232DA959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45A12-38C9-0C44-80D6-FC29E6803A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D8B5-896A-D546-BE35-D150232DA959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45A12-38C9-0C44-80D6-FC29E6803A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8" y="152400"/>
            <a:ext cx="1179671" cy="533400"/>
          </a:xfrm>
        </p:spPr>
        <p:txBody>
          <a:bodyPr anchor="b"/>
          <a:lstStyle>
            <a:lvl1pPr>
              <a:defRPr sz="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4956" y="329142"/>
            <a:ext cx="1851660" cy="1624542"/>
          </a:xfrm>
        </p:spPr>
        <p:txBody>
          <a:bodyPr/>
          <a:lstStyle>
            <a:lvl1pPr>
              <a:defRPr sz="960"/>
            </a:lvl1pPr>
            <a:lvl2pPr>
              <a:defRPr sz="840"/>
            </a:lvl2pPr>
            <a:lvl3pPr>
              <a:defRPr sz="72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938" y="685802"/>
            <a:ext cx="1179671" cy="1270529"/>
          </a:xfrm>
        </p:spPr>
        <p:txBody>
          <a:bodyPr/>
          <a:lstStyle>
            <a:lvl1pPr marL="0" indent="0">
              <a:buNone/>
              <a:defRPr sz="480"/>
            </a:lvl1pPr>
            <a:lvl2pPr marL="137160" indent="0">
              <a:buNone/>
              <a:defRPr sz="420"/>
            </a:lvl2pPr>
            <a:lvl3pPr marL="274320" indent="0">
              <a:buNone/>
              <a:defRPr sz="360"/>
            </a:lvl3pPr>
            <a:lvl4pPr marL="411480" indent="0">
              <a:buNone/>
              <a:defRPr sz="300"/>
            </a:lvl4pPr>
            <a:lvl5pPr marL="548640" indent="0">
              <a:buNone/>
              <a:defRPr sz="300"/>
            </a:lvl5pPr>
            <a:lvl6pPr marL="685800" indent="0">
              <a:buNone/>
              <a:defRPr sz="300"/>
            </a:lvl6pPr>
            <a:lvl7pPr marL="822960" indent="0">
              <a:buNone/>
              <a:defRPr sz="300"/>
            </a:lvl7pPr>
            <a:lvl8pPr marL="960120" indent="0">
              <a:buNone/>
              <a:defRPr sz="300"/>
            </a:lvl8pPr>
            <a:lvl9pPr marL="1097280" indent="0">
              <a:buNone/>
              <a:defRPr sz="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D8B5-896A-D546-BE35-D150232DA959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45A12-38C9-0C44-80D6-FC29E6803A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8" y="152400"/>
            <a:ext cx="1179671" cy="533400"/>
          </a:xfrm>
        </p:spPr>
        <p:txBody>
          <a:bodyPr anchor="b"/>
          <a:lstStyle>
            <a:lvl1pPr>
              <a:defRPr sz="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54956" y="329142"/>
            <a:ext cx="1851660" cy="1624542"/>
          </a:xfrm>
        </p:spPr>
        <p:txBody>
          <a:bodyPr anchor="t"/>
          <a:lstStyle>
            <a:lvl1pPr marL="0" indent="0">
              <a:buNone/>
              <a:defRPr sz="960"/>
            </a:lvl1pPr>
            <a:lvl2pPr marL="137160" indent="0">
              <a:buNone/>
              <a:defRPr sz="840"/>
            </a:lvl2pPr>
            <a:lvl3pPr marL="274320" indent="0">
              <a:buNone/>
              <a:defRPr sz="720"/>
            </a:lvl3pPr>
            <a:lvl4pPr marL="411480" indent="0">
              <a:buNone/>
              <a:defRPr sz="600"/>
            </a:lvl4pPr>
            <a:lvl5pPr marL="548640" indent="0">
              <a:buNone/>
              <a:defRPr sz="600"/>
            </a:lvl5pPr>
            <a:lvl6pPr marL="685800" indent="0">
              <a:buNone/>
              <a:defRPr sz="600"/>
            </a:lvl6pPr>
            <a:lvl7pPr marL="822960" indent="0">
              <a:buNone/>
              <a:defRPr sz="600"/>
            </a:lvl7pPr>
            <a:lvl8pPr marL="960120" indent="0">
              <a:buNone/>
              <a:defRPr sz="600"/>
            </a:lvl8pPr>
            <a:lvl9pPr marL="1097280" indent="0">
              <a:buNone/>
              <a:defRPr sz="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938" y="685802"/>
            <a:ext cx="1179671" cy="1270529"/>
          </a:xfrm>
        </p:spPr>
        <p:txBody>
          <a:bodyPr/>
          <a:lstStyle>
            <a:lvl1pPr marL="0" indent="0">
              <a:buNone/>
              <a:defRPr sz="480"/>
            </a:lvl1pPr>
            <a:lvl2pPr marL="137160" indent="0">
              <a:buNone/>
              <a:defRPr sz="420"/>
            </a:lvl2pPr>
            <a:lvl3pPr marL="274320" indent="0">
              <a:buNone/>
              <a:defRPr sz="360"/>
            </a:lvl3pPr>
            <a:lvl4pPr marL="411480" indent="0">
              <a:buNone/>
              <a:defRPr sz="300"/>
            </a:lvl4pPr>
            <a:lvl5pPr marL="548640" indent="0">
              <a:buNone/>
              <a:defRPr sz="300"/>
            </a:lvl5pPr>
            <a:lvl6pPr marL="685800" indent="0">
              <a:buNone/>
              <a:defRPr sz="300"/>
            </a:lvl6pPr>
            <a:lvl7pPr marL="822960" indent="0">
              <a:buNone/>
              <a:defRPr sz="300"/>
            </a:lvl7pPr>
            <a:lvl8pPr marL="960120" indent="0">
              <a:buNone/>
              <a:defRPr sz="300"/>
            </a:lvl8pPr>
            <a:lvl9pPr marL="1097280" indent="0">
              <a:buNone/>
              <a:defRPr sz="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3D8B5-896A-D546-BE35-D150232DA959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45A12-38C9-0C44-80D6-FC29E6803A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" y="121709"/>
            <a:ext cx="3154680" cy="4418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460" y="608542"/>
            <a:ext cx="3154680" cy="14504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1460" y="2118784"/>
            <a:ext cx="822960" cy="1217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3D8B5-896A-D546-BE35-D150232DA959}" type="datetimeFigureOut">
              <a:rPr lang="en-US" smtClean="0"/>
              <a:t>9/30/2020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1580" y="2118784"/>
            <a:ext cx="1234440" cy="1217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83180" y="2118784"/>
            <a:ext cx="822960" cy="1217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45A12-38C9-0C44-80D6-FC29E6803A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425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74320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274320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" indent="-68580" algn="l" defTabSz="274320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" indent="-68580" algn="l" defTabSz="274320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60" indent="-68580" algn="l" defTabSz="274320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20" indent="-68580" algn="l" defTabSz="274320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80" indent="-68580" algn="l" defTabSz="274320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40" indent="-68580" algn="l" defTabSz="274320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700" indent="-68580" algn="l" defTabSz="274320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60" indent="-68580" algn="l" defTabSz="274320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20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" algn="l" defTabSz="274320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" algn="l" defTabSz="274320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80" algn="l" defTabSz="274320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" algn="l" defTabSz="274320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" algn="l" defTabSz="274320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60" algn="l" defTabSz="274320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120" algn="l" defTabSz="274320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80" algn="l" defTabSz="274320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indoor, table, sitting&#10;&#10;Description automatically generated">
            <a:extLst>
              <a:ext uri="{FF2B5EF4-FFF2-40B4-BE49-F238E27FC236}">
                <a16:creationId xmlns:a16="http://schemas.microsoft.com/office/drawing/2014/main" id="{DBCC5F26-7079-413C-8491-1A39680966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250"/>
          <a:stretch/>
        </p:blipFill>
        <p:spPr>
          <a:xfrm>
            <a:off x="0" y="0"/>
            <a:ext cx="3657602" cy="2286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9C01D1-F60D-E94E-A555-CE26341A931D}"/>
              </a:ext>
            </a:extLst>
          </p:cNvPr>
          <p:cNvSpPr txBox="1"/>
          <p:nvPr/>
        </p:nvSpPr>
        <p:spPr>
          <a:xfrm>
            <a:off x="1" y="1984248"/>
            <a:ext cx="3657601" cy="301752"/>
          </a:xfrm>
          <a:prstGeom prst="rect">
            <a:avLst/>
          </a:prstGeom>
          <a:solidFill>
            <a:srgbClr val="7F7F7F">
              <a:alpha val="64706"/>
            </a:srgbClr>
          </a:solidFill>
        </p:spPr>
        <p:txBody>
          <a:bodyPr wrap="square" tIns="0" bIns="320040" rtlCol="0">
            <a:noAutofit/>
          </a:bodyPr>
          <a:lstStyle/>
          <a:p>
            <a:pPr algn="ctr"/>
            <a:r>
              <a:rPr lang="en-US" sz="1900" dirty="0">
                <a:solidFill>
                  <a:schemeClr val="bg1"/>
                </a:solidFill>
              </a:rPr>
              <a:t>Financing</a:t>
            </a:r>
          </a:p>
        </p:txBody>
      </p:sp>
    </p:spTree>
    <p:extLst>
      <p:ext uri="{BB962C8B-B14F-4D97-AF65-F5344CB8AC3E}">
        <p14:creationId xmlns:p14="http://schemas.microsoft.com/office/powerpoint/2010/main" val="3619918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tanding in front of a window&#10;&#10;Description automatically generated">
            <a:extLst>
              <a:ext uri="{FF2B5EF4-FFF2-40B4-BE49-F238E27FC236}">
                <a16:creationId xmlns:a16="http://schemas.microsoft.com/office/drawing/2014/main" id="{92BC4683-2F41-4D70-93FB-D69C368747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250"/>
          <a:stretch/>
        </p:blipFill>
        <p:spPr>
          <a:xfrm>
            <a:off x="1" y="-1"/>
            <a:ext cx="3657602" cy="22860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9C01D1-F60D-E94E-A555-CE26341A931D}"/>
              </a:ext>
            </a:extLst>
          </p:cNvPr>
          <p:cNvSpPr txBox="1"/>
          <p:nvPr/>
        </p:nvSpPr>
        <p:spPr>
          <a:xfrm>
            <a:off x="2" y="1984248"/>
            <a:ext cx="3657601" cy="301752"/>
          </a:xfrm>
          <a:prstGeom prst="rect">
            <a:avLst/>
          </a:prstGeom>
          <a:solidFill>
            <a:srgbClr val="7F7F7F">
              <a:alpha val="64706"/>
            </a:srgbClr>
          </a:solidFill>
        </p:spPr>
        <p:txBody>
          <a:bodyPr wrap="square" tIns="0" bIns="320040" rtlCol="0">
            <a:noAutofit/>
          </a:bodyPr>
          <a:lstStyle/>
          <a:p>
            <a:pPr algn="ctr"/>
            <a:r>
              <a:rPr lang="en-US" sz="1900" dirty="0">
                <a:solidFill>
                  <a:schemeClr val="bg1"/>
                </a:solidFill>
              </a:rPr>
              <a:t>Air Quality</a:t>
            </a:r>
          </a:p>
        </p:txBody>
      </p:sp>
    </p:spTree>
    <p:extLst>
      <p:ext uri="{BB962C8B-B14F-4D97-AF65-F5344CB8AC3E}">
        <p14:creationId xmlns:p14="http://schemas.microsoft.com/office/powerpoint/2010/main" val="20945086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</TotalTime>
  <Words>57</Words>
  <Application>Microsoft Office PowerPoint</Application>
  <PresentationFormat>Custom</PresentationFormat>
  <Paragraphs>16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Steidley</dc:creator>
  <cp:lastModifiedBy>Matt List</cp:lastModifiedBy>
  <cp:revision>25</cp:revision>
  <dcterms:created xsi:type="dcterms:W3CDTF">2019-01-22T20:11:25Z</dcterms:created>
  <dcterms:modified xsi:type="dcterms:W3CDTF">2020-09-30T20:22:53Z</dcterms:modified>
</cp:coreProperties>
</file>