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60" r:id="rId3"/>
  </p:sldIdLst>
  <p:sldSz cx="2835275" cy="228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CF0000"/>
    <a:srgbClr val="CF0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92"/>
    <p:restoredTop sz="96029"/>
  </p:normalViewPr>
  <p:slideViewPr>
    <p:cSldViewPr snapToGrid="0" snapToObjects="1">
      <p:cViewPr varScale="1">
        <p:scale>
          <a:sx n="309" d="100"/>
          <a:sy n="309" d="100"/>
        </p:scale>
        <p:origin x="2430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3" d="100"/>
          <a:sy n="113" d="100"/>
        </p:scale>
        <p:origin x="131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1DFF3-1FED-7F43-B48F-13B9067A0128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36900" y="857250"/>
            <a:ext cx="2870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 baseline="0" dirty="0"/>
              <a:t>Transparency 35%</a:t>
            </a:r>
          </a:p>
          <a:p>
            <a:r>
              <a:rPr lang="en-US" baseline="0" dirty="0"/>
              <a:t>Do Not </a:t>
            </a:r>
            <a:r>
              <a:rPr lang="en-US" baseline="0" dirty="0" err="1"/>
              <a:t>Autofit</a:t>
            </a:r>
            <a:endParaRPr lang="en-US" baseline="0" dirty="0"/>
          </a:p>
          <a:p>
            <a:r>
              <a:rPr lang="en-US" baseline="0" dirty="0"/>
              <a:t>Text Box Size = .33 H</a:t>
            </a:r>
          </a:p>
          <a:p>
            <a:r>
              <a:rPr lang="en-US" baseline="0" dirty="0"/>
              <a:t>Text Box Top Margin 0 bottom margin .35</a:t>
            </a:r>
          </a:p>
          <a:p>
            <a:r>
              <a:rPr lang="en-US" baseline="0" dirty="0"/>
              <a:t>Font size 19 Calibri Body</a:t>
            </a:r>
          </a:p>
          <a:p>
            <a:pPr lvl="2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98D9-EBA2-314E-8827-E9395089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3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36900" y="857250"/>
            <a:ext cx="28702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Default for All - Quality Installation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 2.5 slide -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file&gt;page setup&gt;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PNG Export size: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620 x 500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equipment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Service &amp; Maintenance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Transparency 35%</a:t>
            </a:r>
          </a:p>
          <a:p>
            <a:r>
              <a:rPr lang="en-US" baseline="0" dirty="0"/>
              <a:t>Do Not </a:t>
            </a:r>
            <a:r>
              <a:rPr lang="en-US" baseline="0" dirty="0" err="1"/>
              <a:t>Autofit</a:t>
            </a:r>
            <a:endParaRPr lang="en-US" baseline="0" dirty="0"/>
          </a:p>
          <a:p>
            <a:r>
              <a:rPr lang="en-US" baseline="0" dirty="0"/>
              <a:t>Text Box Size = .33 H</a:t>
            </a:r>
          </a:p>
          <a:p>
            <a:r>
              <a:rPr lang="en-US" baseline="0" dirty="0"/>
              <a:t>Text Box Top Margin 0 bottom margin .35</a:t>
            </a:r>
          </a:p>
          <a:p>
            <a:r>
              <a:rPr lang="en-US" baseline="0" dirty="0"/>
              <a:t>Font size 19 Calibri Body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D98D9-EBA2-314E-8827-E93950891C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68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36900" y="857250"/>
            <a:ext cx="28702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Default for Service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Maintenance – Slide 4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Quality Installation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3.1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 2.5 slide -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file&gt;page setup&gt;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PNG Export size: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620 x 500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equipment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Service &amp; Maintenance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Transparency 35%</a:t>
            </a:r>
          </a:p>
          <a:p>
            <a:r>
              <a:rPr lang="en-US" baseline="0" dirty="0"/>
              <a:t>Do Not </a:t>
            </a:r>
            <a:r>
              <a:rPr lang="en-US" baseline="0" dirty="0" err="1"/>
              <a:t>Autofit</a:t>
            </a:r>
            <a:endParaRPr lang="en-US" baseline="0" dirty="0"/>
          </a:p>
          <a:p>
            <a:r>
              <a:rPr lang="en-US" baseline="0" dirty="0"/>
              <a:t>Text Box Size = .33 H</a:t>
            </a:r>
          </a:p>
          <a:p>
            <a:r>
              <a:rPr lang="en-US" baseline="0" dirty="0"/>
              <a:t>Text Box Top Margin 0 bottom margin .35</a:t>
            </a:r>
          </a:p>
          <a:p>
            <a:r>
              <a:rPr lang="en-US" baseline="0" dirty="0"/>
              <a:t>Font size 19 Calibri Body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D98D9-EBA2-314E-8827-E93950891C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16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2646" y="374121"/>
            <a:ext cx="2409984" cy="795867"/>
          </a:xfrm>
        </p:spPr>
        <p:txBody>
          <a:bodyPr anchor="b"/>
          <a:lstStyle>
            <a:lvl1pPr algn="ctr">
              <a:defRPr sz="1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410" y="1200679"/>
            <a:ext cx="2126456" cy="551921"/>
          </a:xfrm>
        </p:spPr>
        <p:txBody>
          <a:bodyPr/>
          <a:lstStyle>
            <a:lvl1pPr marL="0" indent="0" algn="ctr">
              <a:buNone/>
              <a:defRPr sz="744"/>
            </a:lvl1pPr>
            <a:lvl2pPr marL="141778" indent="0" algn="ctr">
              <a:buNone/>
              <a:defRPr sz="620"/>
            </a:lvl2pPr>
            <a:lvl3pPr marL="283555" indent="0" algn="ctr">
              <a:buNone/>
              <a:defRPr sz="558"/>
            </a:lvl3pPr>
            <a:lvl4pPr marL="425333" indent="0" algn="ctr">
              <a:buNone/>
              <a:defRPr sz="496"/>
            </a:lvl4pPr>
            <a:lvl5pPr marL="567111" indent="0" algn="ctr">
              <a:buNone/>
              <a:defRPr sz="496"/>
            </a:lvl5pPr>
            <a:lvl6pPr marL="708889" indent="0" algn="ctr">
              <a:buNone/>
              <a:defRPr sz="496"/>
            </a:lvl6pPr>
            <a:lvl7pPr marL="850666" indent="0" algn="ctr">
              <a:buNone/>
              <a:defRPr sz="496"/>
            </a:lvl7pPr>
            <a:lvl8pPr marL="992444" indent="0" algn="ctr">
              <a:buNone/>
              <a:defRPr sz="496"/>
            </a:lvl8pPr>
            <a:lvl9pPr marL="1134222" indent="0" algn="ctr">
              <a:buNone/>
              <a:defRPr sz="4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28994" y="121709"/>
            <a:ext cx="611356" cy="19372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925" y="121709"/>
            <a:ext cx="1798628" cy="19372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48" y="569913"/>
            <a:ext cx="2445425" cy="950912"/>
          </a:xfrm>
        </p:spPr>
        <p:txBody>
          <a:bodyPr anchor="b"/>
          <a:lstStyle>
            <a:lvl1pPr>
              <a:defRPr sz="1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448" y="1529822"/>
            <a:ext cx="2445425" cy="500062"/>
          </a:xfrm>
        </p:spPr>
        <p:txBody>
          <a:bodyPr/>
          <a:lstStyle>
            <a:lvl1pPr marL="0" indent="0">
              <a:buNone/>
              <a:defRPr sz="744">
                <a:solidFill>
                  <a:schemeClr val="tx1"/>
                </a:solidFill>
              </a:defRPr>
            </a:lvl1pPr>
            <a:lvl2pPr marL="141778" indent="0">
              <a:buNone/>
              <a:defRPr sz="620">
                <a:solidFill>
                  <a:schemeClr val="tx1">
                    <a:tint val="75000"/>
                  </a:schemeClr>
                </a:solidFill>
              </a:defRPr>
            </a:lvl2pPr>
            <a:lvl3pPr marL="283555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3pPr>
            <a:lvl4pPr marL="425333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4pPr>
            <a:lvl5pPr marL="567111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5pPr>
            <a:lvl6pPr marL="708889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6pPr>
            <a:lvl7pPr marL="850666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7pPr>
            <a:lvl8pPr marL="992444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8pPr>
            <a:lvl9pPr marL="1134222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925" y="608542"/>
            <a:ext cx="1204992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5358" y="608542"/>
            <a:ext cx="1204992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94" y="121709"/>
            <a:ext cx="2445425" cy="4418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295" y="560388"/>
            <a:ext cx="1199454" cy="274637"/>
          </a:xfrm>
        </p:spPr>
        <p:txBody>
          <a:bodyPr anchor="b"/>
          <a:lstStyle>
            <a:lvl1pPr marL="0" indent="0">
              <a:buNone/>
              <a:defRPr sz="744" b="1"/>
            </a:lvl1pPr>
            <a:lvl2pPr marL="141778" indent="0">
              <a:buNone/>
              <a:defRPr sz="620" b="1"/>
            </a:lvl2pPr>
            <a:lvl3pPr marL="283555" indent="0">
              <a:buNone/>
              <a:defRPr sz="558" b="1"/>
            </a:lvl3pPr>
            <a:lvl4pPr marL="425333" indent="0">
              <a:buNone/>
              <a:defRPr sz="496" b="1"/>
            </a:lvl4pPr>
            <a:lvl5pPr marL="567111" indent="0">
              <a:buNone/>
              <a:defRPr sz="496" b="1"/>
            </a:lvl5pPr>
            <a:lvl6pPr marL="708889" indent="0">
              <a:buNone/>
              <a:defRPr sz="496" b="1"/>
            </a:lvl6pPr>
            <a:lvl7pPr marL="850666" indent="0">
              <a:buNone/>
              <a:defRPr sz="496" b="1"/>
            </a:lvl7pPr>
            <a:lvl8pPr marL="992444" indent="0">
              <a:buNone/>
              <a:defRPr sz="496" b="1"/>
            </a:lvl8pPr>
            <a:lvl9pPr marL="1134222" indent="0">
              <a:buNone/>
              <a:defRPr sz="4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95" y="835025"/>
            <a:ext cx="1199454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35358" y="560388"/>
            <a:ext cx="1205361" cy="274637"/>
          </a:xfrm>
        </p:spPr>
        <p:txBody>
          <a:bodyPr anchor="b"/>
          <a:lstStyle>
            <a:lvl1pPr marL="0" indent="0">
              <a:buNone/>
              <a:defRPr sz="744" b="1"/>
            </a:lvl1pPr>
            <a:lvl2pPr marL="141778" indent="0">
              <a:buNone/>
              <a:defRPr sz="620" b="1"/>
            </a:lvl2pPr>
            <a:lvl3pPr marL="283555" indent="0">
              <a:buNone/>
              <a:defRPr sz="558" b="1"/>
            </a:lvl3pPr>
            <a:lvl4pPr marL="425333" indent="0">
              <a:buNone/>
              <a:defRPr sz="496" b="1"/>
            </a:lvl4pPr>
            <a:lvl5pPr marL="567111" indent="0">
              <a:buNone/>
              <a:defRPr sz="496" b="1"/>
            </a:lvl5pPr>
            <a:lvl6pPr marL="708889" indent="0">
              <a:buNone/>
              <a:defRPr sz="496" b="1"/>
            </a:lvl6pPr>
            <a:lvl7pPr marL="850666" indent="0">
              <a:buNone/>
              <a:defRPr sz="496" b="1"/>
            </a:lvl7pPr>
            <a:lvl8pPr marL="992444" indent="0">
              <a:buNone/>
              <a:defRPr sz="496" b="1"/>
            </a:lvl8pPr>
            <a:lvl9pPr marL="1134222" indent="0">
              <a:buNone/>
              <a:defRPr sz="4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35358" y="835025"/>
            <a:ext cx="1205361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94" y="152400"/>
            <a:ext cx="914450" cy="533400"/>
          </a:xfrm>
        </p:spPr>
        <p:txBody>
          <a:bodyPr anchor="b"/>
          <a:lstStyle>
            <a:lvl1pPr>
              <a:defRPr sz="9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361" y="329142"/>
            <a:ext cx="1435358" cy="1624542"/>
          </a:xfrm>
        </p:spPr>
        <p:txBody>
          <a:bodyPr/>
          <a:lstStyle>
            <a:lvl1pPr>
              <a:defRPr sz="992"/>
            </a:lvl1pPr>
            <a:lvl2pPr>
              <a:defRPr sz="868"/>
            </a:lvl2pPr>
            <a:lvl3pPr>
              <a:defRPr sz="744"/>
            </a:lvl3pPr>
            <a:lvl4pPr>
              <a:defRPr sz="620"/>
            </a:lvl4pPr>
            <a:lvl5pPr>
              <a:defRPr sz="620"/>
            </a:lvl5pPr>
            <a:lvl6pPr>
              <a:defRPr sz="620"/>
            </a:lvl6pPr>
            <a:lvl7pPr>
              <a:defRPr sz="620"/>
            </a:lvl7pPr>
            <a:lvl8pPr>
              <a:defRPr sz="620"/>
            </a:lvl8pPr>
            <a:lvl9pPr>
              <a:defRPr sz="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294" y="685800"/>
            <a:ext cx="914450" cy="1270529"/>
          </a:xfrm>
        </p:spPr>
        <p:txBody>
          <a:bodyPr/>
          <a:lstStyle>
            <a:lvl1pPr marL="0" indent="0">
              <a:buNone/>
              <a:defRPr sz="496"/>
            </a:lvl1pPr>
            <a:lvl2pPr marL="141778" indent="0">
              <a:buNone/>
              <a:defRPr sz="434"/>
            </a:lvl2pPr>
            <a:lvl3pPr marL="283555" indent="0">
              <a:buNone/>
              <a:defRPr sz="372"/>
            </a:lvl3pPr>
            <a:lvl4pPr marL="425333" indent="0">
              <a:buNone/>
              <a:defRPr sz="310"/>
            </a:lvl4pPr>
            <a:lvl5pPr marL="567111" indent="0">
              <a:buNone/>
              <a:defRPr sz="310"/>
            </a:lvl5pPr>
            <a:lvl6pPr marL="708889" indent="0">
              <a:buNone/>
              <a:defRPr sz="310"/>
            </a:lvl6pPr>
            <a:lvl7pPr marL="850666" indent="0">
              <a:buNone/>
              <a:defRPr sz="310"/>
            </a:lvl7pPr>
            <a:lvl8pPr marL="992444" indent="0">
              <a:buNone/>
              <a:defRPr sz="310"/>
            </a:lvl8pPr>
            <a:lvl9pPr marL="1134222" indent="0">
              <a:buNone/>
              <a:defRPr sz="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94" y="152400"/>
            <a:ext cx="914450" cy="533400"/>
          </a:xfrm>
        </p:spPr>
        <p:txBody>
          <a:bodyPr anchor="b"/>
          <a:lstStyle>
            <a:lvl1pPr>
              <a:defRPr sz="9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05361" y="329142"/>
            <a:ext cx="1435358" cy="1624542"/>
          </a:xfrm>
        </p:spPr>
        <p:txBody>
          <a:bodyPr anchor="t"/>
          <a:lstStyle>
            <a:lvl1pPr marL="0" indent="0">
              <a:buNone/>
              <a:defRPr sz="992"/>
            </a:lvl1pPr>
            <a:lvl2pPr marL="141778" indent="0">
              <a:buNone/>
              <a:defRPr sz="868"/>
            </a:lvl2pPr>
            <a:lvl3pPr marL="283555" indent="0">
              <a:buNone/>
              <a:defRPr sz="744"/>
            </a:lvl3pPr>
            <a:lvl4pPr marL="425333" indent="0">
              <a:buNone/>
              <a:defRPr sz="620"/>
            </a:lvl4pPr>
            <a:lvl5pPr marL="567111" indent="0">
              <a:buNone/>
              <a:defRPr sz="620"/>
            </a:lvl5pPr>
            <a:lvl6pPr marL="708889" indent="0">
              <a:buNone/>
              <a:defRPr sz="620"/>
            </a:lvl6pPr>
            <a:lvl7pPr marL="850666" indent="0">
              <a:buNone/>
              <a:defRPr sz="620"/>
            </a:lvl7pPr>
            <a:lvl8pPr marL="992444" indent="0">
              <a:buNone/>
              <a:defRPr sz="620"/>
            </a:lvl8pPr>
            <a:lvl9pPr marL="1134222" indent="0">
              <a:buNone/>
              <a:defRPr sz="62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5294" y="685800"/>
            <a:ext cx="914450" cy="1270529"/>
          </a:xfrm>
        </p:spPr>
        <p:txBody>
          <a:bodyPr/>
          <a:lstStyle>
            <a:lvl1pPr marL="0" indent="0">
              <a:buNone/>
              <a:defRPr sz="496"/>
            </a:lvl1pPr>
            <a:lvl2pPr marL="141778" indent="0">
              <a:buNone/>
              <a:defRPr sz="434"/>
            </a:lvl2pPr>
            <a:lvl3pPr marL="283555" indent="0">
              <a:buNone/>
              <a:defRPr sz="372"/>
            </a:lvl3pPr>
            <a:lvl4pPr marL="425333" indent="0">
              <a:buNone/>
              <a:defRPr sz="310"/>
            </a:lvl4pPr>
            <a:lvl5pPr marL="567111" indent="0">
              <a:buNone/>
              <a:defRPr sz="310"/>
            </a:lvl5pPr>
            <a:lvl6pPr marL="708889" indent="0">
              <a:buNone/>
              <a:defRPr sz="310"/>
            </a:lvl6pPr>
            <a:lvl7pPr marL="850666" indent="0">
              <a:buNone/>
              <a:defRPr sz="310"/>
            </a:lvl7pPr>
            <a:lvl8pPr marL="992444" indent="0">
              <a:buNone/>
              <a:defRPr sz="310"/>
            </a:lvl8pPr>
            <a:lvl9pPr marL="1134222" indent="0">
              <a:buNone/>
              <a:defRPr sz="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925" y="121709"/>
            <a:ext cx="2445425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925" y="608542"/>
            <a:ext cx="2445425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4925" y="2118784"/>
            <a:ext cx="637937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24323-4458-2244-ADA5-20430B29BB6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9185" y="2118784"/>
            <a:ext cx="956905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02413" y="2118784"/>
            <a:ext cx="637937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A60AB-FA13-D34C-A29F-E6F388D2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1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3555" rtl="0" eaLnBrk="1" latinLnBrk="0" hangingPunct="1">
        <a:lnSpc>
          <a:spcPct val="90000"/>
        </a:lnSpc>
        <a:spcBef>
          <a:spcPct val="0"/>
        </a:spcBef>
        <a:buNone/>
        <a:defRPr sz="13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889" indent="-70889" algn="l" defTabSz="283555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868" kern="1200">
          <a:solidFill>
            <a:schemeClr val="tx1"/>
          </a:solidFill>
          <a:latin typeface="+mn-lt"/>
          <a:ea typeface="+mn-ea"/>
          <a:cs typeface="+mn-cs"/>
        </a:defRPr>
      </a:lvl1pPr>
      <a:lvl2pPr marL="212667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54444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620" kern="1200">
          <a:solidFill>
            <a:schemeClr val="tx1"/>
          </a:solidFill>
          <a:latin typeface="+mn-lt"/>
          <a:ea typeface="+mn-ea"/>
          <a:cs typeface="+mn-cs"/>
        </a:defRPr>
      </a:lvl3pPr>
      <a:lvl4pPr marL="496222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558" kern="1200">
          <a:solidFill>
            <a:schemeClr val="tx1"/>
          </a:solidFill>
          <a:latin typeface="+mn-lt"/>
          <a:ea typeface="+mn-ea"/>
          <a:cs typeface="+mn-cs"/>
        </a:defRPr>
      </a:lvl4pPr>
      <a:lvl5pPr marL="638000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558" kern="1200">
          <a:solidFill>
            <a:schemeClr val="tx1"/>
          </a:solidFill>
          <a:latin typeface="+mn-lt"/>
          <a:ea typeface="+mn-ea"/>
          <a:cs typeface="+mn-cs"/>
        </a:defRPr>
      </a:lvl5pPr>
      <a:lvl6pPr marL="779777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558" kern="1200">
          <a:solidFill>
            <a:schemeClr val="tx1"/>
          </a:solidFill>
          <a:latin typeface="+mn-lt"/>
          <a:ea typeface="+mn-ea"/>
          <a:cs typeface="+mn-cs"/>
        </a:defRPr>
      </a:lvl6pPr>
      <a:lvl7pPr marL="921555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558" kern="1200">
          <a:solidFill>
            <a:schemeClr val="tx1"/>
          </a:solidFill>
          <a:latin typeface="+mn-lt"/>
          <a:ea typeface="+mn-ea"/>
          <a:cs typeface="+mn-cs"/>
        </a:defRPr>
      </a:lvl7pPr>
      <a:lvl8pPr marL="1063333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558" kern="1200">
          <a:solidFill>
            <a:schemeClr val="tx1"/>
          </a:solidFill>
          <a:latin typeface="+mn-lt"/>
          <a:ea typeface="+mn-ea"/>
          <a:cs typeface="+mn-cs"/>
        </a:defRPr>
      </a:lvl8pPr>
      <a:lvl9pPr marL="1205111" indent="-70889" algn="l" defTabSz="283555" rtl="0" eaLnBrk="1" latinLnBrk="0" hangingPunct="1">
        <a:lnSpc>
          <a:spcPct val="90000"/>
        </a:lnSpc>
        <a:spcBef>
          <a:spcPts val="155"/>
        </a:spcBef>
        <a:buFont typeface="Arial" panose="020B0604020202020204" pitchFamily="34" charset="0"/>
        <a:buChar char="•"/>
        <a:defRPr sz="5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1pPr>
      <a:lvl2pPr marL="141778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2pPr>
      <a:lvl3pPr marL="283555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3pPr>
      <a:lvl4pPr marL="425333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4pPr>
      <a:lvl5pPr marL="567111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5pPr>
      <a:lvl6pPr marL="708889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6pPr>
      <a:lvl7pPr marL="850666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7pPr>
      <a:lvl8pPr marL="992444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8pPr>
      <a:lvl9pPr marL="1134222" algn="l" defTabSz="283555" rtl="0" eaLnBrk="1" latinLnBrk="0" hangingPunct="1">
        <a:defRPr sz="5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06" b="-172"/>
          <a:stretch/>
        </p:blipFill>
        <p:spPr>
          <a:xfrm>
            <a:off x="0" y="0"/>
            <a:ext cx="2835275" cy="22923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9C01D1-F60D-E94E-A555-CE26341A931D}"/>
              </a:ext>
            </a:extLst>
          </p:cNvPr>
          <p:cNvSpPr txBox="1"/>
          <p:nvPr/>
        </p:nvSpPr>
        <p:spPr>
          <a:xfrm>
            <a:off x="-1" y="1986664"/>
            <a:ext cx="2835275" cy="301752"/>
          </a:xfrm>
          <a:prstGeom prst="rect">
            <a:avLst/>
          </a:prstGeom>
          <a:solidFill>
            <a:schemeClr val="bg1">
              <a:lumMod val="50000"/>
              <a:alpha val="65000"/>
            </a:schemeClr>
          </a:solidFill>
        </p:spPr>
        <p:txBody>
          <a:bodyPr wrap="square" tIns="0" bIns="320040" rtlCol="0">
            <a:noAutofit/>
          </a:bodyPr>
          <a:lstStyle/>
          <a:p>
            <a:pPr algn="ctr"/>
            <a:r>
              <a:rPr lang="en-US" sz="1900" dirty="0">
                <a:solidFill>
                  <a:schemeClr val="bg1"/>
                </a:solidFill>
              </a:rPr>
              <a:t>Quality Installation</a:t>
            </a:r>
          </a:p>
        </p:txBody>
      </p:sp>
    </p:spTree>
    <p:extLst>
      <p:ext uri="{BB962C8B-B14F-4D97-AF65-F5344CB8AC3E}">
        <p14:creationId xmlns:p14="http://schemas.microsoft.com/office/powerpoint/2010/main" val="210306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0"/>
            <a:ext cx="2835275" cy="198424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9C01D1-F60D-E94E-A555-CE26341A931D}"/>
              </a:ext>
            </a:extLst>
          </p:cNvPr>
          <p:cNvSpPr txBox="1"/>
          <p:nvPr/>
        </p:nvSpPr>
        <p:spPr>
          <a:xfrm>
            <a:off x="0" y="1984248"/>
            <a:ext cx="2835277" cy="301752"/>
          </a:xfrm>
          <a:prstGeom prst="rect">
            <a:avLst/>
          </a:prstGeom>
          <a:solidFill>
            <a:schemeClr val="bg1">
              <a:lumMod val="50000"/>
              <a:alpha val="65000"/>
            </a:schemeClr>
          </a:solidFill>
        </p:spPr>
        <p:txBody>
          <a:bodyPr wrap="square" tIns="0" bIns="320040" rtlCol="0">
            <a:noAutofit/>
          </a:bodyPr>
          <a:lstStyle/>
          <a:p>
            <a:pPr algn="ctr"/>
            <a:r>
              <a:rPr lang="en-US" sz="1900" dirty="0">
                <a:solidFill>
                  <a:schemeClr val="bg1"/>
                </a:solidFill>
              </a:rPr>
              <a:t>Service &amp; Maintenance</a:t>
            </a:r>
          </a:p>
        </p:txBody>
      </p:sp>
    </p:spTree>
    <p:extLst>
      <p:ext uri="{BB962C8B-B14F-4D97-AF65-F5344CB8AC3E}">
        <p14:creationId xmlns:p14="http://schemas.microsoft.com/office/powerpoint/2010/main" val="4191594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121</Words>
  <Application>Microsoft Office PowerPoint</Application>
  <PresentationFormat>Custom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Steidley</dc:creator>
  <cp:lastModifiedBy>Matt List</cp:lastModifiedBy>
  <cp:revision>61</cp:revision>
  <dcterms:created xsi:type="dcterms:W3CDTF">2019-01-22T20:28:45Z</dcterms:created>
  <dcterms:modified xsi:type="dcterms:W3CDTF">2020-09-30T20:58:18Z</dcterms:modified>
</cp:coreProperties>
</file>