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4" r:id="rId2"/>
    <p:sldId id="260" r:id="rId3"/>
  </p:sldIdLst>
  <p:sldSz cx="3657600" cy="228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6"/>
    <p:restoredTop sz="87206"/>
  </p:normalViewPr>
  <p:slideViewPr>
    <p:cSldViewPr snapToGrid="0" snapToObjects="1">
      <p:cViewPr>
        <p:scale>
          <a:sx n="200" d="100"/>
          <a:sy n="200" d="100"/>
        </p:scale>
        <p:origin x="2323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DFF3-1FED-7F43-B48F-13B9067A012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98D9-EBA2-314E-8827-E9395089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Slide size 4.0 x 2.5</a:t>
            </a:r>
          </a:p>
          <a:p>
            <a:r>
              <a:rPr lang="en-US" baseline="0" dirty="0" err="1"/>
              <a:t>Exoprt</a:t>
            </a:r>
            <a:r>
              <a:rPr lang="en-US" baseline="0" dirty="0"/>
              <a:t> 800 x 500</a:t>
            </a:r>
          </a:p>
          <a:p>
            <a:r>
              <a:rPr lang="en-US" baseline="0" dirty="0"/>
              <a:t>Text Box:</a:t>
            </a:r>
          </a:p>
          <a:p>
            <a:r>
              <a:rPr lang="en-US" baseline="0" dirty="0"/>
              <a:t>Transparency 35%</a:t>
            </a:r>
          </a:p>
          <a:p>
            <a:r>
              <a:rPr lang="en-US" baseline="0" dirty="0"/>
              <a:t>Do Not </a:t>
            </a:r>
            <a:r>
              <a:rPr lang="en-US" baseline="0" dirty="0" err="1"/>
              <a:t>Autofit</a:t>
            </a:r>
            <a:endParaRPr lang="en-US" baseline="0" dirty="0"/>
          </a:p>
          <a:p>
            <a:r>
              <a:rPr lang="en-US" baseline="0" dirty="0"/>
              <a:t>Text Box Size = .33 H</a:t>
            </a:r>
          </a:p>
          <a:p>
            <a:r>
              <a:rPr lang="en-US" baseline="0" dirty="0"/>
              <a:t>Text Box Top Margin 0 bottom margin .35</a:t>
            </a:r>
          </a:p>
          <a:p>
            <a:r>
              <a:rPr lang="en-US" baseline="0" dirty="0"/>
              <a:t>Font size 19 Calibri 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D98D9-EBA2-314E-8827-E93950891C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Slide size 4.0 x 2.5</a:t>
            </a:r>
          </a:p>
          <a:p>
            <a:r>
              <a:rPr lang="en-US" baseline="0" dirty="0" err="1"/>
              <a:t>Exoprt</a:t>
            </a:r>
            <a:r>
              <a:rPr lang="en-US" baseline="0" dirty="0"/>
              <a:t> 800 x 500</a:t>
            </a:r>
          </a:p>
          <a:p>
            <a:r>
              <a:rPr lang="en-US" baseline="0" dirty="0"/>
              <a:t>Text Box:</a:t>
            </a:r>
          </a:p>
          <a:p>
            <a:r>
              <a:rPr lang="en-US" baseline="0" dirty="0"/>
              <a:t>Transparency 35%</a:t>
            </a:r>
          </a:p>
          <a:p>
            <a:r>
              <a:rPr lang="en-US" baseline="0" dirty="0"/>
              <a:t>Do Not </a:t>
            </a:r>
            <a:r>
              <a:rPr lang="en-US" baseline="0" dirty="0" err="1"/>
              <a:t>Autofit</a:t>
            </a:r>
            <a:endParaRPr lang="en-US" baseline="0" dirty="0"/>
          </a:p>
          <a:p>
            <a:r>
              <a:rPr lang="en-US" baseline="0" dirty="0"/>
              <a:t>Text Box Size = .33 H</a:t>
            </a:r>
          </a:p>
          <a:p>
            <a:r>
              <a:rPr lang="en-US" baseline="0" dirty="0"/>
              <a:t>Text Box Top Margin 0 bottom margin .35</a:t>
            </a:r>
          </a:p>
          <a:p>
            <a:r>
              <a:rPr lang="en-US" baseline="0" dirty="0"/>
              <a:t>Font size 19 Calibri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D98D9-EBA2-314E-8827-E93950891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4121"/>
            <a:ext cx="2743200" cy="795867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0679"/>
            <a:ext cx="2743200" cy="551921"/>
          </a:xfrm>
        </p:spPr>
        <p:txBody>
          <a:bodyPr/>
          <a:lstStyle>
            <a:lvl1pPr marL="0" indent="0" algn="ctr">
              <a:buNone/>
              <a:defRPr sz="720"/>
            </a:lvl1pPr>
            <a:lvl2pPr marL="137160" indent="0" algn="ctr">
              <a:buNone/>
              <a:defRPr sz="600"/>
            </a:lvl2pPr>
            <a:lvl3pPr marL="274320" indent="0" algn="ctr">
              <a:buNone/>
              <a:defRPr sz="540"/>
            </a:lvl3pPr>
            <a:lvl4pPr marL="411480" indent="0" algn="ctr">
              <a:buNone/>
              <a:defRPr sz="480"/>
            </a:lvl4pPr>
            <a:lvl5pPr marL="548640" indent="0" algn="ctr">
              <a:buNone/>
              <a:defRPr sz="480"/>
            </a:lvl5pPr>
            <a:lvl6pPr marL="685800" indent="0" algn="ctr">
              <a:buNone/>
              <a:defRPr sz="480"/>
            </a:lvl6pPr>
            <a:lvl7pPr marL="822960" indent="0" algn="ctr">
              <a:buNone/>
              <a:defRPr sz="480"/>
            </a:lvl7pPr>
            <a:lvl8pPr marL="960120" indent="0" algn="ctr">
              <a:buNone/>
              <a:defRPr sz="480"/>
            </a:lvl8pPr>
            <a:lvl9pPr marL="1097280" indent="0" algn="ctr">
              <a:buNone/>
              <a:defRPr sz="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121709"/>
            <a:ext cx="788670" cy="1937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121709"/>
            <a:ext cx="2320290" cy="1937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569913"/>
            <a:ext cx="3154680" cy="95091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1529821"/>
            <a:ext cx="3154680" cy="500062"/>
          </a:xfrm>
        </p:spPr>
        <p:txBody>
          <a:bodyPr/>
          <a:lstStyle>
            <a:lvl1pPr marL="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1pPr>
            <a:lvl2pPr marL="13716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274320" indent="0">
              <a:buNone/>
              <a:defRPr sz="540">
                <a:solidFill>
                  <a:schemeClr val="tx1">
                    <a:tint val="75000"/>
                  </a:schemeClr>
                </a:solidFill>
              </a:defRPr>
            </a:lvl3pPr>
            <a:lvl4pPr marL="41148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4pPr>
            <a:lvl5pPr marL="54864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5pPr>
            <a:lvl6pPr marL="68580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6pPr>
            <a:lvl7pPr marL="82296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7pPr>
            <a:lvl8pPr marL="96012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8pPr>
            <a:lvl9pPr marL="109728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608542"/>
            <a:ext cx="1554480" cy="1450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608542"/>
            <a:ext cx="1554480" cy="1450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121709"/>
            <a:ext cx="3154680" cy="441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560388"/>
            <a:ext cx="1547336" cy="274637"/>
          </a:xfrm>
        </p:spPr>
        <p:txBody>
          <a:bodyPr anchor="b"/>
          <a:lstStyle>
            <a:lvl1pPr marL="0" indent="0">
              <a:buNone/>
              <a:defRPr sz="720" b="1"/>
            </a:lvl1pPr>
            <a:lvl2pPr marL="137160" indent="0">
              <a:buNone/>
              <a:defRPr sz="600" b="1"/>
            </a:lvl2pPr>
            <a:lvl3pPr marL="274320" indent="0">
              <a:buNone/>
              <a:defRPr sz="540" b="1"/>
            </a:lvl3pPr>
            <a:lvl4pPr marL="411480" indent="0">
              <a:buNone/>
              <a:defRPr sz="480" b="1"/>
            </a:lvl4pPr>
            <a:lvl5pPr marL="548640" indent="0">
              <a:buNone/>
              <a:defRPr sz="480" b="1"/>
            </a:lvl5pPr>
            <a:lvl6pPr marL="685800" indent="0">
              <a:buNone/>
              <a:defRPr sz="480" b="1"/>
            </a:lvl6pPr>
            <a:lvl7pPr marL="822960" indent="0">
              <a:buNone/>
              <a:defRPr sz="480" b="1"/>
            </a:lvl7pPr>
            <a:lvl8pPr marL="960120" indent="0">
              <a:buNone/>
              <a:defRPr sz="480" b="1"/>
            </a:lvl8pPr>
            <a:lvl9pPr marL="1097280" indent="0">
              <a:buNone/>
              <a:defRPr sz="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835025"/>
            <a:ext cx="1547336" cy="1228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560388"/>
            <a:ext cx="1554956" cy="274637"/>
          </a:xfrm>
        </p:spPr>
        <p:txBody>
          <a:bodyPr anchor="b"/>
          <a:lstStyle>
            <a:lvl1pPr marL="0" indent="0">
              <a:buNone/>
              <a:defRPr sz="720" b="1"/>
            </a:lvl1pPr>
            <a:lvl2pPr marL="137160" indent="0">
              <a:buNone/>
              <a:defRPr sz="600" b="1"/>
            </a:lvl2pPr>
            <a:lvl3pPr marL="274320" indent="0">
              <a:buNone/>
              <a:defRPr sz="540" b="1"/>
            </a:lvl3pPr>
            <a:lvl4pPr marL="411480" indent="0">
              <a:buNone/>
              <a:defRPr sz="480" b="1"/>
            </a:lvl4pPr>
            <a:lvl5pPr marL="548640" indent="0">
              <a:buNone/>
              <a:defRPr sz="480" b="1"/>
            </a:lvl5pPr>
            <a:lvl6pPr marL="685800" indent="0">
              <a:buNone/>
              <a:defRPr sz="480" b="1"/>
            </a:lvl6pPr>
            <a:lvl7pPr marL="822960" indent="0">
              <a:buNone/>
              <a:defRPr sz="480" b="1"/>
            </a:lvl7pPr>
            <a:lvl8pPr marL="960120" indent="0">
              <a:buNone/>
              <a:defRPr sz="480" b="1"/>
            </a:lvl8pPr>
            <a:lvl9pPr marL="1097280" indent="0">
              <a:buNone/>
              <a:defRPr sz="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835025"/>
            <a:ext cx="1554956" cy="1228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152400"/>
            <a:ext cx="1179671" cy="533400"/>
          </a:xfrm>
        </p:spPr>
        <p:txBody>
          <a:bodyPr anchor="b"/>
          <a:lstStyle>
            <a:lvl1pPr>
              <a:defRPr sz="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329142"/>
            <a:ext cx="1851660" cy="1624542"/>
          </a:xfrm>
        </p:spPr>
        <p:txBody>
          <a:bodyPr/>
          <a:lstStyle>
            <a:lvl1pPr>
              <a:defRPr sz="960"/>
            </a:lvl1pPr>
            <a:lvl2pPr>
              <a:defRPr sz="840"/>
            </a:lvl2pPr>
            <a:lvl3pPr>
              <a:defRPr sz="72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685800"/>
            <a:ext cx="1179671" cy="1270529"/>
          </a:xfrm>
        </p:spPr>
        <p:txBody>
          <a:bodyPr/>
          <a:lstStyle>
            <a:lvl1pPr marL="0" indent="0">
              <a:buNone/>
              <a:defRPr sz="480"/>
            </a:lvl1pPr>
            <a:lvl2pPr marL="137160" indent="0">
              <a:buNone/>
              <a:defRPr sz="420"/>
            </a:lvl2pPr>
            <a:lvl3pPr marL="274320" indent="0">
              <a:buNone/>
              <a:defRPr sz="360"/>
            </a:lvl3pPr>
            <a:lvl4pPr marL="411480" indent="0">
              <a:buNone/>
              <a:defRPr sz="300"/>
            </a:lvl4pPr>
            <a:lvl5pPr marL="548640" indent="0">
              <a:buNone/>
              <a:defRPr sz="300"/>
            </a:lvl5pPr>
            <a:lvl6pPr marL="685800" indent="0">
              <a:buNone/>
              <a:defRPr sz="300"/>
            </a:lvl6pPr>
            <a:lvl7pPr marL="822960" indent="0">
              <a:buNone/>
              <a:defRPr sz="300"/>
            </a:lvl7pPr>
            <a:lvl8pPr marL="960120" indent="0">
              <a:buNone/>
              <a:defRPr sz="300"/>
            </a:lvl8pPr>
            <a:lvl9pPr marL="109728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152400"/>
            <a:ext cx="1179671" cy="533400"/>
          </a:xfrm>
        </p:spPr>
        <p:txBody>
          <a:bodyPr anchor="b"/>
          <a:lstStyle>
            <a:lvl1pPr>
              <a:defRPr sz="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329142"/>
            <a:ext cx="1851660" cy="1624542"/>
          </a:xfrm>
        </p:spPr>
        <p:txBody>
          <a:bodyPr anchor="t"/>
          <a:lstStyle>
            <a:lvl1pPr marL="0" indent="0">
              <a:buNone/>
              <a:defRPr sz="960"/>
            </a:lvl1pPr>
            <a:lvl2pPr marL="137160" indent="0">
              <a:buNone/>
              <a:defRPr sz="840"/>
            </a:lvl2pPr>
            <a:lvl3pPr marL="274320" indent="0">
              <a:buNone/>
              <a:defRPr sz="720"/>
            </a:lvl3pPr>
            <a:lvl4pPr marL="411480" indent="0">
              <a:buNone/>
              <a:defRPr sz="600"/>
            </a:lvl4pPr>
            <a:lvl5pPr marL="548640" indent="0">
              <a:buNone/>
              <a:defRPr sz="600"/>
            </a:lvl5pPr>
            <a:lvl6pPr marL="685800" indent="0">
              <a:buNone/>
              <a:defRPr sz="600"/>
            </a:lvl6pPr>
            <a:lvl7pPr marL="822960" indent="0">
              <a:buNone/>
              <a:defRPr sz="600"/>
            </a:lvl7pPr>
            <a:lvl8pPr marL="960120" indent="0">
              <a:buNone/>
              <a:defRPr sz="600"/>
            </a:lvl8pPr>
            <a:lvl9pPr marL="1097280" indent="0">
              <a:buNone/>
              <a:defRPr sz="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685800"/>
            <a:ext cx="1179671" cy="1270529"/>
          </a:xfrm>
        </p:spPr>
        <p:txBody>
          <a:bodyPr/>
          <a:lstStyle>
            <a:lvl1pPr marL="0" indent="0">
              <a:buNone/>
              <a:defRPr sz="480"/>
            </a:lvl1pPr>
            <a:lvl2pPr marL="137160" indent="0">
              <a:buNone/>
              <a:defRPr sz="420"/>
            </a:lvl2pPr>
            <a:lvl3pPr marL="274320" indent="0">
              <a:buNone/>
              <a:defRPr sz="360"/>
            </a:lvl3pPr>
            <a:lvl4pPr marL="411480" indent="0">
              <a:buNone/>
              <a:defRPr sz="300"/>
            </a:lvl4pPr>
            <a:lvl5pPr marL="548640" indent="0">
              <a:buNone/>
              <a:defRPr sz="300"/>
            </a:lvl5pPr>
            <a:lvl6pPr marL="685800" indent="0">
              <a:buNone/>
              <a:defRPr sz="300"/>
            </a:lvl6pPr>
            <a:lvl7pPr marL="822960" indent="0">
              <a:buNone/>
              <a:defRPr sz="300"/>
            </a:lvl7pPr>
            <a:lvl8pPr marL="960120" indent="0">
              <a:buNone/>
              <a:defRPr sz="300"/>
            </a:lvl8pPr>
            <a:lvl9pPr marL="109728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21709"/>
            <a:ext cx="3154680" cy="44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608542"/>
            <a:ext cx="3154680" cy="145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2118784"/>
            <a:ext cx="82296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4323-4458-2244-ADA5-20430B29BB6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2118784"/>
            <a:ext cx="123444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2118784"/>
            <a:ext cx="82296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60AB-FA13-D34C-A29F-E6F388D2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27432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cage&#10;&#10;Description automatically generated">
            <a:extLst>
              <a:ext uri="{FF2B5EF4-FFF2-40B4-BE49-F238E27FC236}">
                <a16:creationId xmlns:a16="http://schemas.microsoft.com/office/drawing/2014/main" id="{6ADBD08C-C12A-4477-B862-A139C72ED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-1" y="-1"/>
            <a:ext cx="3657599" cy="228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C01D1-F60D-E94E-A555-CE26341A931D}"/>
              </a:ext>
            </a:extLst>
          </p:cNvPr>
          <p:cNvSpPr txBox="1"/>
          <p:nvPr/>
        </p:nvSpPr>
        <p:spPr>
          <a:xfrm>
            <a:off x="1" y="1984248"/>
            <a:ext cx="3657600" cy="301752"/>
          </a:xfrm>
          <a:prstGeom prst="rect">
            <a:avLst/>
          </a:prstGeom>
          <a:solidFill>
            <a:srgbClr val="7F7F7F">
              <a:alpha val="64706"/>
            </a:srgbClr>
          </a:solidFill>
        </p:spPr>
        <p:txBody>
          <a:bodyPr wrap="square" tIns="0" bIns="320040" rtlCol="0">
            <a:no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Quality Installation</a:t>
            </a:r>
          </a:p>
        </p:txBody>
      </p:sp>
    </p:spTree>
    <p:extLst>
      <p:ext uri="{BB962C8B-B14F-4D97-AF65-F5344CB8AC3E}">
        <p14:creationId xmlns:p14="http://schemas.microsoft.com/office/powerpoint/2010/main" val="196426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person, cake, tattoo&#10;&#10;Description automatically generated">
            <a:extLst>
              <a:ext uri="{FF2B5EF4-FFF2-40B4-BE49-F238E27FC236}">
                <a16:creationId xmlns:a16="http://schemas.microsoft.com/office/drawing/2014/main" id="{8C4EEA34-A0C2-4520-8A3C-8F8817081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5" r="13579"/>
          <a:stretch/>
        </p:blipFill>
        <p:spPr>
          <a:xfrm>
            <a:off x="1" y="0"/>
            <a:ext cx="3657598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9C01D1-F60D-E94E-A555-CE26341A931D}"/>
              </a:ext>
            </a:extLst>
          </p:cNvPr>
          <p:cNvSpPr txBox="1"/>
          <p:nvPr/>
        </p:nvSpPr>
        <p:spPr>
          <a:xfrm>
            <a:off x="1" y="1984248"/>
            <a:ext cx="3657600" cy="301752"/>
          </a:xfrm>
          <a:prstGeom prst="rect">
            <a:avLst/>
          </a:prstGeom>
          <a:solidFill>
            <a:srgbClr val="7F7F7F">
              <a:alpha val="64706"/>
            </a:srgbClr>
          </a:solidFill>
        </p:spPr>
        <p:txBody>
          <a:bodyPr wrap="square" tIns="0" bIns="320040" rtlCol="0">
            <a:no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Service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419159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85</Words>
  <Application>Microsoft Office PowerPoint</Application>
  <PresentationFormat>Custom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Steidley</dc:creator>
  <cp:lastModifiedBy>Matt List</cp:lastModifiedBy>
  <cp:revision>24</cp:revision>
  <dcterms:created xsi:type="dcterms:W3CDTF">2019-01-22T20:28:45Z</dcterms:created>
  <dcterms:modified xsi:type="dcterms:W3CDTF">2020-09-30T20:32:54Z</dcterms:modified>
</cp:coreProperties>
</file>