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5851525" cy="228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9CCB"/>
    <a:srgbClr val="6989BF"/>
    <a:srgbClr val="000000"/>
    <a:srgbClr val="7F7F7F"/>
    <a:srgbClr val="24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7"/>
    <p:restoredTop sz="65205"/>
  </p:normalViewPr>
  <p:slideViewPr>
    <p:cSldViewPr snapToGrid="0" snapToObjects="1">
      <p:cViewPr varScale="1">
        <p:scale>
          <a:sx n="210" d="100"/>
          <a:sy n="210" d="100"/>
        </p:scale>
        <p:origin x="9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AF1CD-3965-8A4A-A2A7-6E34D9E1BDF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20700" y="1143000"/>
            <a:ext cx="7899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6E34F-7745-814A-A5F4-C0C482BCB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1pPr>
    <a:lvl2pPr marL="19527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2pPr>
    <a:lvl3pPr marL="39054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3pPr>
    <a:lvl4pPr marL="58581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4pPr>
    <a:lvl5pPr marL="781080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5pPr>
    <a:lvl6pPr marL="97635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6pPr>
    <a:lvl7pPr marL="117162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7pPr>
    <a:lvl8pPr marL="136689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8pPr>
    <a:lvl9pPr marL="1562161" algn="l" defTabSz="390540" rtl="0" eaLnBrk="1" latinLnBrk="0" hangingPunct="1">
      <a:defRPr sz="5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Choose Us? – Calibri (Body) 24, Slide Background RGB 123,156,203</a:t>
            </a:r>
          </a:p>
          <a:p>
            <a:r>
              <a:rPr lang="en-US" dirty="0"/>
              <a:t>Bullets – Calibri (Body) 20, white letters</a:t>
            </a:r>
          </a:p>
          <a:p>
            <a:pPr marL="0" marR="0" lvl="0" indent="0" algn="l" defTabSz="39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Slogan – Calibri (Body) 19 italic, 35% transparency, RGB 157,157,157 before layering , height 0.33</a:t>
            </a:r>
            <a:endParaRPr lang="en-US" baseline="0" dirty="0"/>
          </a:p>
          <a:p>
            <a:endParaRPr lang="en-US" baseline="0" dirty="0"/>
          </a:p>
          <a:p>
            <a:r>
              <a:rPr lang="en-US" sz="513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Main: Why Choose Us?</a:t>
            </a:r>
          </a:p>
          <a:p>
            <a:r>
              <a:rPr lang="en-US" sz="513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6.40 x 2.5</a:t>
            </a:r>
          </a:p>
          <a:p>
            <a:r>
              <a:rPr lang="en-US" sz="513" b="1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1,280 x 500</a:t>
            </a:r>
          </a:p>
          <a:p>
            <a:r>
              <a:rPr lang="en-US" sz="513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Default w/o slogan</a:t>
            </a:r>
          </a:p>
          <a:p>
            <a:endParaRPr lang="en-US" baseline="0" dirty="0"/>
          </a:p>
          <a:p>
            <a:r>
              <a:rPr lang="en-US" baseline="0" dirty="0"/>
              <a:t>Text Box:</a:t>
            </a:r>
          </a:p>
          <a:p>
            <a:r>
              <a:rPr lang="en-US" baseline="0" dirty="0"/>
              <a:t>Transparency 35%</a:t>
            </a:r>
          </a:p>
          <a:p>
            <a:r>
              <a:rPr lang="en-US" baseline="0" dirty="0"/>
              <a:t>Do Not </a:t>
            </a:r>
            <a:r>
              <a:rPr lang="en-US" baseline="0" dirty="0" err="1"/>
              <a:t>Autofit</a:t>
            </a:r>
            <a:endParaRPr lang="en-US" baseline="0" dirty="0"/>
          </a:p>
          <a:p>
            <a:r>
              <a:rPr lang="en-US" baseline="0" dirty="0"/>
              <a:t>Text Box Size = .33 H</a:t>
            </a:r>
          </a:p>
          <a:p>
            <a:r>
              <a:rPr lang="en-US" baseline="0" dirty="0"/>
              <a:t>Text Box Top Margin 0 bottom margin .35</a:t>
            </a:r>
          </a:p>
          <a:p>
            <a:r>
              <a:rPr lang="en-US" baseline="0" dirty="0"/>
              <a:t>Font size 19 Calibri Body</a:t>
            </a:r>
          </a:p>
          <a:p>
            <a:pPr marL="0" marR="0" lvl="0" indent="0" algn="l" defTabSz="39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39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Export as 1280 x 500</a:t>
            </a:r>
          </a:p>
          <a:p>
            <a:pPr marL="0" marR="0" lvl="0" indent="0" algn="l" defTabSz="39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39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16E34F-7745-814A-A5F4-C0C482BCBE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441" y="374121"/>
            <a:ext cx="4388644" cy="795867"/>
          </a:xfrm>
        </p:spPr>
        <p:txBody>
          <a:bodyPr anchor="b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441" y="1200679"/>
            <a:ext cx="4388644" cy="551921"/>
          </a:xfrm>
        </p:spPr>
        <p:txBody>
          <a:bodyPr/>
          <a:lstStyle>
            <a:lvl1pPr marL="0" indent="0" algn="ctr">
              <a:buNone/>
              <a:defRPr sz="800"/>
            </a:lvl1pPr>
            <a:lvl2pPr marL="152385" indent="0" algn="ctr">
              <a:buNone/>
              <a:defRPr sz="667"/>
            </a:lvl2pPr>
            <a:lvl3pPr marL="304770" indent="0" algn="ctr">
              <a:buNone/>
              <a:defRPr sz="600"/>
            </a:lvl3pPr>
            <a:lvl4pPr marL="457154" indent="0" algn="ctr">
              <a:buNone/>
              <a:defRPr sz="533"/>
            </a:lvl4pPr>
            <a:lvl5pPr marL="609539" indent="0" algn="ctr">
              <a:buNone/>
              <a:defRPr sz="533"/>
            </a:lvl5pPr>
            <a:lvl6pPr marL="761924" indent="0" algn="ctr">
              <a:buNone/>
              <a:defRPr sz="533"/>
            </a:lvl6pPr>
            <a:lvl7pPr marL="914309" indent="0" algn="ctr">
              <a:buNone/>
              <a:defRPr sz="533"/>
            </a:lvl7pPr>
            <a:lvl8pPr marL="1066693" indent="0" algn="ctr">
              <a:buNone/>
              <a:defRPr sz="533"/>
            </a:lvl8pPr>
            <a:lvl9pPr marL="1219078" indent="0" algn="ctr">
              <a:buNone/>
              <a:defRPr sz="5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7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9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87498" y="121709"/>
            <a:ext cx="1261735" cy="1937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292" y="121709"/>
            <a:ext cx="3712061" cy="19372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3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8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569913"/>
            <a:ext cx="5046940" cy="950912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245" y="1529821"/>
            <a:ext cx="5046940" cy="500062"/>
          </a:xfrm>
        </p:spPr>
        <p:txBody>
          <a:bodyPr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52385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2pPr>
            <a:lvl3pPr marL="3047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5715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4pPr>
            <a:lvl5pPr marL="60953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5pPr>
            <a:lvl6pPr marL="76192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6pPr>
            <a:lvl7pPr marL="91430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7pPr>
            <a:lvl8pPr marL="1066693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8pPr>
            <a:lvl9pPr marL="1219078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292" y="608542"/>
            <a:ext cx="2486898" cy="14504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335" y="608542"/>
            <a:ext cx="2486898" cy="14504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121709"/>
            <a:ext cx="5046940" cy="4418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055" y="560388"/>
            <a:ext cx="2475469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055" y="835025"/>
            <a:ext cx="2475469" cy="12281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2335" y="560388"/>
            <a:ext cx="2487660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62335" y="835025"/>
            <a:ext cx="2487660" cy="12281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6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2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2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152400"/>
            <a:ext cx="1887269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60" y="329142"/>
            <a:ext cx="2962335" cy="1624542"/>
          </a:xfrm>
        </p:spPr>
        <p:txBody>
          <a:bodyPr/>
          <a:lstStyle>
            <a:lvl1pPr>
              <a:defRPr sz="1067"/>
            </a:lvl1pPr>
            <a:lvl2pPr>
              <a:defRPr sz="933"/>
            </a:lvl2pPr>
            <a:lvl3pPr>
              <a:defRPr sz="800"/>
            </a:lvl3pPr>
            <a:lvl4pPr>
              <a:defRPr sz="667"/>
            </a:lvl4pPr>
            <a:lvl5pPr>
              <a:defRPr sz="667"/>
            </a:lvl5pPr>
            <a:lvl6pPr>
              <a:defRPr sz="667"/>
            </a:lvl6pPr>
            <a:lvl7pPr>
              <a:defRPr sz="667"/>
            </a:lvl7pPr>
            <a:lvl8pPr>
              <a:defRPr sz="667"/>
            </a:lvl8pPr>
            <a:lvl9pPr>
              <a:defRPr sz="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685800"/>
            <a:ext cx="1887269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9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152400"/>
            <a:ext cx="1887269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87660" y="329142"/>
            <a:ext cx="2962335" cy="1624542"/>
          </a:xfrm>
        </p:spPr>
        <p:txBody>
          <a:bodyPr anchor="t"/>
          <a:lstStyle>
            <a:lvl1pPr marL="0" indent="0">
              <a:buNone/>
              <a:defRPr sz="1067"/>
            </a:lvl1pPr>
            <a:lvl2pPr marL="152385" indent="0">
              <a:buNone/>
              <a:defRPr sz="933"/>
            </a:lvl2pPr>
            <a:lvl3pPr marL="304770" indent="0">
              <a:buNone/>
              <a:defRPr sz="800"/>
            </a:lvl3pPr>
            <a:lvl4pPr marL="457154" indent="0">
              <a:buNone/>
              <a:defRPr sz="667"/>
            </a:lvl4pPr>
            <a:lvl5pPr marL="609539" indent="0">
              <a:buNone/>
              <a:defRPr sz="667"/>
            </a:lvl5pPr>
            <a:lvl6pPr marL="761924" indent="0">
              <a:buNone/>
              <a:defRPr sz="667"/>
            </a:lvl6pPr>
            <a:lvl7pPr marL="914309" indent="0">
              <a:buNone/>
              <a:defRPr sz="667"/>
            </a:lvl7pPr>
            <a:lvl8pPr marL="1066693" indent="0">
              <a:buNone/>
              <a:defRPr sz="667"/>
            </a:lvl8pPr>
            <a:lvl9pPr marL="1219078" indent="0">
              <a:buNone/>
              <a:defRPr sz="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685800"/>
            <a:ext cx="1887269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0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2293" y="121709"/>
            <a:ext cx="5046940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293" y="608542"/>
            <a:ext cx="5046940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2292" y="2118784"/>
            <a:ext cx="1316593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D5F0-CD45-1A42-8150-DA99EA2C94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8318" y="2118784"/>
            <a:ext cx="1974890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2640" y="2118784"/>
            <a:ext cx="1316593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6A2D-F308-3040-92BC-A2949F94E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4770" rtl="0" eaLnBrk="1" latinLnBrk="0" hangingPunct="1">
        <a:lnSpc>
          <a:spcPct val="90000"/>
        </a:lnSpc>
        <a:spcBef>
          <a:spcPct val="0"/>
        </a:spcBef>
        <a:buNone/>
        <a:defRPr sz="1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192" indent="-76192" algn="l" defTabSz="30477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1pPr>
      <a:lvl2pPr marL="22857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0962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3pPr>
      <a:lvl4pPr marL="53334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8573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83811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9050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4288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270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2385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477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5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953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6192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30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6693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19078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9C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next to a dog&#10;&#10;Description automatically generated">
            <a:extLst>
              <a:ext uri="{FF2B5EF4-FFF2-40B4-BE49-F238E27FC236}">
                <a16:creationId xmlns:a16="http://schemas.microsoft.com/office/drawing/2014/main" id="{FE8888FE-E40C-46EE-81A5-DF24FEEF4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" y="0"/>
            <a:ext cx="3429000" cy="228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C2726E-5BDF-674C-B676-56EEBBD50C4E}"/>
              </a:ext>
            </a:extLst>
          </p:cNvPr>
          <p:cNvSpPr txBox="1"/>
          <p:nvPr/>
        </p:nvSpPr>
        <p:spPr>
          <a:xfrm>
            <a:off x="3430241" y="0"/>
            <a:ext cx="242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Why Choose Us?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36468C-CF15-8941-A8DA-6C130B3E60AF}"/>
              </a:ext>
            </a:extLst>
          </p:cNvPr>
          <p:cNvSpPr txBox="1"/>
          <p:nvPr/>
        </p:nvSpPr>
        <p:spPr>
          <a:xfrm>
            <a:off x="3648623" y="461665"/>
            <a:ext cx="17572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Trustworthy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High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Professional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Affordable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C01D1-F60D-E94E-A555-CE26341A931D}"/>
              </a:ext>
            </a:extLst>
          </p:cNvPr>
          <p:cNvSpPr txBox="1"/>
          <p:nvPr/>
        </p:nvSpPr>
        <p:spPr>
          <a:xfrm>
            <a:off x="0" y="1984248"/>
            <a:ext cx="5851525" cy="301752"/>
          </a:xfrm>
          <a:prstGeom prst="rect">
            <a:avLst/>
          </a:prstGeom>
          <a:solidFill>
            <a:srgbClr val="7F7F7F">
              <a:alpha val="64706"/>
            </a:srgbClr>
          </a:solidFill>
        </p:spPr>
        <p:txBody>
          <a:bodyPr wrap="square" tIns="0" bIns="320040" rtlCol="0">
            <a:noAutofit/>
          </a:bodyPr>
          <a:lstStyle/>
          <a:p>
            <a:pPr algn="ctr"/>
            <a:r>
              <a:rPr lang="en-US" sz="1900" i="1" dirty="0">
                <a:solidFill>
                  <a:schemeClr val="bg1"/>
                </a:solidFill>
              </a:rPr>
              <a:t>Your Family’s Comfort is Our Family’s Passion</a:t>
            </a:r>
          </a:p>
        </p:txBody>
      </p:sp>
    </p:spTree>
    <p:extLst>
      <p:ext uri="{BB962C8B-B14F-4D97-AF65-F5344CB8AC3E}">
        <p14:creationId xmlns:p14="http://schemas.microsoft.com/office/powerpoint/2010/main" val="294979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114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Steidley</dc:creator>
  <cp:lastModifiedBy>Matt List</cp:lastModifiedBy>
  <cp:revision>23</cp:revision>
  <dcterms:created xsi:type="dcterms:W3CDTF">2019-01-22T19:56:01Z</dcterms:created>
  <dcterms:modified xsi:type="dcterms:W3CDTF">2020-09-30T20:39:04Z</dcterms:modified>
</cp:coreProperties>
</file>