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2422525" cy="228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0"/>
    <p:restoredTop sz="75882"/>
  </p:normalViewPr>
  <p:slideViewPr>
    <p:cSldViewPr snapToGrid="0" snapToObjects="1">
      <p:cViewPr varScale="1">
        <p:scale>
          <a:sx n="244" d="100"/>
          <a:sy n="244" d="100"/>
        </p:scale>
        <p:origin x="33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2208E-704E-1949-9FBD-A8F95B9CB8B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93875" y="1143000"/>
            <a:ext cx="3270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CFB3-CCE1-E44A-BC3F-27E068FB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8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9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</a:t>
            </a:r>
            <a:r>
              <a:rPr lang="en-US" baseline="0" dirty="0"/>
              <a:t> Box : </a:t>
            </a:r>
            <a:r>
              <a:rPr lang="en-US" dirty="0"/>
              <a:t>35% transparency, RGB 157,157,157 before layering , height 0.33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Text Box:</a:t>
            </a:r>
          </a:p>
          <a:p>
            <a:r>
              <a:rPr lang="en-US" baseline="0" dirty="0"/>
              <a:t>Transparency 35%</a:t>
            </a:r>
          </a:p>
          <a:p>
            <a:r>
              <a:rPr lang="en-US" baseline="0" dirty="0"/>
              <a:t>Do Not </a:t>
            </a:r>
            <a:r>
              <a:rPr lang="en-US" baseline="0" dirty="0" err="1"/>
              <a:t>Autofit</a:t>
            </a:r>
            <a:endParaRPr lang="en-US" baseline="0" dirty="0"/>
          </a:p>
          <a:p>
            <a:r>
              <a:rPr lang="en-US" baseline="0" dirty="0"/>
              <a:t>Text Box Size = .33 H</a:t>
            </a:r>
          </a:p>
          <a:p>
            <a:r>
              <a:rPr lang="en-US" baseline="0" dirty="0"/>
              <a:t>Text Box Top Margin 0 bottom margin .35</a:t>
            </a:r>
          </a:p>
          <a:p>
            <a:r>
              <a:rPr lang="en-US" baseline="0" dirty="0"/>
              <a:t>Font size 19 Calibri Body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2.65 x 2.5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530 x 500</a:t>
            </a:r>
          </a:p>
          <a:p>
            <a:r>
              <a:rPr lang="en-US" dirty="0"/>
              <a:t>Export as 530 x 499 (computers are really not that good at math, couldn’t get to an even 500)</a:t>
            </a:r>
          </a:p>
          <a:p>
            <a:r>
              <a:rPr lang="en-US" dirty="0"/>
              <a:t>Font Calibri (Body) 19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Shared Mosaic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CFB3-CCE1-E44A-BC3F-27E068FB25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9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</a:t>
            </a:r>
            <a:r>
              <a:rPr lang="en-US" baseline="0" dirty="0"/>
              <a:t> Box : </a:t>
            </a:r>
            <a:r>
              <a:rPr lang="en-US" dirty="0"/>
              <a:t>35% transparency, RGB 157,157,157 before layering , height 0.33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Text Box:</a:t>
            </a:r>
          </a:p>
          <a:p>
            <a:r>
              <a:rPr lang="en-US" baseline="0" dirty="0"/>
              <a:t>Transparency 35%</a:t>
            </a:r>
          </a:p>
          <a:p>
            <a:r>
              <a:rPr lang="en-US" baseline="0" dirty="0"/>
              <a:t>Do Not </a:t>
            </a:r>
            <a:r>
              <a:rPr lang="en-US" baseline="0" dirty="0" err="1"/>
              <a:t>Autofit</a:t>
            </a:r>
            <a:endParaRPr lang="en-US" baseline="0" dirty="0"/>
          </a:p>
          <a:p>
            <a:r>
              <a:rPr lang="en-US" baseline="0" dirty="0"/>
              <a:t>Text Box Size = .33 H</a:t>
            </a:r>
          </a:p>
          <a:p>
            <a:r>
              <a:rPr lang="en-US" baseline="0" dirty="0"/>
              <a:t>Text Box Top Margin 0 bottom margin .35</a:t>
            </a:r>
          </a:p>
          <a:p>
            <a:r>
              <a:rPr lang="en-US" baseline="0" dirty="0"/>
              <a:t>Font size 19 Calibri Body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2.65 x 2.5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530 x 500</a:t>
            </a:r>
          </a:p>
          <a:p>
            <a:r>
              <a:rPr lang="en-US" dirty="0"/>
              <a:t>Export as 530 x 499 (computers are really not that good at math, couldn’t get to an even 500)</a:t>
            </a:r>
          </a:p>
          <a:p>
            <a:r>
              <a:rPr lang="en-US" dirty="0"/>
              <a:t>Font Calibri (Body) 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3CFB3-CCE1-E44A-BC3F-27E068FB2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93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690" y="374121"/>
            <a:ext cx="2059146" cy="795867"/>
          </a:xfrm>
        </p:spPr>
        <p:txBody>
          <a:bodyPr anchor="b"/>
          <a:lstStyle>
            <a:lvl1pPr algn="ctr">
              <a:defRPr sz="1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16" y="1200679"/>
            <a:ext cx="1816894" cy="551921"/>
          </a:xfrm>
        </p:spPr>
        <p:txBody>
          <a:bodyPr/>
          <a:lstStyle>
            <a:lvl1pPr marL="0" indent="0" algn="ctr">
              <a:buNone/>
              <a:defRPr sz="636"/>
            </a:lvl1pPr>
            <a:lvl2pPr marL="121112" indent="0" algn="ctr">
              <a:buNone/>
              <a:defRPr sz="530"/>
            </a:lvl2pPr>
            <a:lvl3pPr marL="242225" indent="0" algn="ctr">
              <a:buNone/>
              <a:defRPr sz="477"/>
            </a:lvl3pPr>
            <a:lvl4pPr marL="363337" indent="0" algn="ctr">
              <a:buNone/>
              <a:defRPr sz="424"/>
            </a:lvl4pPr>
            <a:lvl5pPr marL="484449" indent="0" algn="ctr">
              <a:buNone/>
              <a:defRPr sz="424"/>
            </a:lvl5pPr>
            <a:lvl6pPr marL="605561" indent="0" algn="ctr">
              <a:buNone/>
              <a:defRPr sz="424"/>
            </a:lvl6pPr>
            <a:lvl7pPr marL="726674" indent="0" algn="ctr">
              <a:buNone/>
              <a:defRPr sz="424"/>
            </a:lvl7pPr>
            <a:lvl8pPr marL="847786" indent="0" algn="ctr">
              <a:buNone/>
              <a:defRPr sz="424"/>
            </a:lvl8pPr>
            <a:lvl9pPr marL="968898" indent="0" algn="ctr">
              <a:buNone/>
              <a:defRPr sz="42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2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3620" y="121709"/>
            <a:ext cx="522357" cy="19372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549" y="121709"/>
            <a:ext cx="1536789" cy="19372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5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87" y="569913"/>
            <a:ext cx="2089428" cy="950912"/>
          </a:xfrm>
        </p:spPr>
        <p:txBody>
          <a:bodyPr anchor="b"/>
          <a:lstStyle>
            <a:lvl1pPr>
              <a:defRPr sz="1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287" y="1529822"/>
            <a:ext cx="2089428" cy="500062"/>
          </a:xfrm>
        </p:spPr>
        <p:txBody>
          <a:bodyPr/>
          <a:lstStyle>
            <a:lvl1pPr marL="0" indent="0">
              <a:buNone/>
              <a:defRPr sz="636">
                <a:solidFill>
                  <a:schemeClr val="tx1"/>
                </a:solidFill>
              </a:defRPr>
            </a:lvl1pPr>
            <a:lvl2pPr marL="121112" indent="0">
              <a:buNone/>
              <a:defRPr sz="530">
                <a:solidFill>
                  <a:schemeClr val="tx1">
                    <a:tint val="75000"/>
                  </a:schemeClr>
                </a:solidFill>
              </a:defRPr>
            </a:lvl2pPr>
            <a:lvl3pPr marL="242225" indent="0">
              <a:buNone/>
              <a:defRPr sz="477">
                <a:solidFill>
                  <a:schemeClr val="tx1">
                    <a:tint val="75000"/>
                  </a:schemeClr>
                </a:solidFill>
              </a:defRPr>
            </a:lvl3pPr>
            <a:lvl4pPr marL="363337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4pPr>
            <a:lvl5pPr marL="484449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5pPr>
            <a:lvl6pPr marL="605561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6pPr>
            <a:lvl7pPr marL="726674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7pPr>
            <a:lvl8pPr marL="847786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8pPr>
            <a:lvl9pPr marL="968898" indent="0">
              <a:buNone/>
              <a:defRPr sz="4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6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549" y="608542"/>
            <a:ext cx="1029573" cy="14504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403" y="608542"/>
            <a:ext cx="1029573" cy="14504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64" y="121709"/>
            <a:ext cx="2089428" cy="441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65" y="560388"/>
            <a:ext cx="1024841" cy="274637"/>
          </a:xfrm>
        </p:spPr>
        <p:txBody>
          <a:bodyPr anchor="b"/>
          <a:lstStyle>
            <a:lvl1pPr marL="0" indent="0">
              <a:buNone/>
              <a:defRPr sz="636" b="1"/>
            </a:lvl1pPr>
            <a:lvl2pPr marL="121112" indent="0">
              <a:buNone/>
              <a:defRPr sz="530" b="1"/>
            </a:lvl2pPr>
            <a:lvl3pPr marL="242225" indent="0">
              <a:buNone/>
              <a:defRPr sz="477" b="1"/>
            </a:lvl3pPr>
            <a:lvl4pPr marL="363337" indent="0">
              <a:buNone/>
              <a:defRPr sz="424" b="1"/>
            </a:lvl4pPr>
            <a:lvl5pPr marL="484449" indent="0">
              <a:buNone/>
              <a:defRPr sz="424" b="1"/>
            </a:lvl5pPr>
            <a:lvl6pPr marL="605561" indent="0">
              <a:buNone/>
              <a:defRPr sz="424" b="1"/>
            </a:lvl6pPr>
            <a:lvl7pPr marL="726674" indent="0">
              <a:buNone/>
              <a:defRPr sz="424" b="1"/>
            </a:lvl7pPr>
            <a:lvl8pPr marL="847786" indent="0">
              <a:buNone/>
              <a:defRPr sz="424" b="1"/>
            </a:lvl8pPr>
            <a:lvl9pPr marL="968898" indent="0">
              <a:buNone/>
              <a:defRPr sz="42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865" y="835025"/>
            <a:ext cx="1024841" cy="12281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6403" y="560388"/>
            <a:ext cx="1029889" cy="274637"/>
          </a:xfrm>
        </p:spPr>
        <p:txBody>
          <a:bodyPr anchor="b"/>
          <a:lstStyle>
            <a:lvl1pPr marL="0" indent="0">
              <a:buNone/>
              <a:defRPr sz="636" b="1"/>
            </a:lvl1pPr>
            <a:lvl2pPr marL="121112" indent="0">
              <a:buNone/>
              <a:defRPr sz="530" b="1"/>
            </a:lvl2pPr>
            <a:lvl3pPr marL="242225" indent="0">
              <a:buNone/>
              <a:defRPr sz="477" b="1"/>
            </a:lvl3pPr>
            <a:lvl4pPr marL="363337" indent="0">
              <a:buNone/>
              <a:defRPr sz="424" b="1"/>
            </a:lvl4pPr>
            <a:lvl5pPr marL="484449" indent="0">
              <a:buNone/>
              <a:defRPr sz="424" b="1"/>
            </a:lvl5pPr>
            <a:lvl6pPr marL="605561" indent="0">
              <a:buNone/>
              <a:defRPr sz="424" b="1"/>
            </a:lvl6pPr>
            <a:lvl7pPr marL="726674" indent="0">
              <a:buNone/>
              <a:defRPr sz="424" b="1"/>
            </a:lvl7pPr>
            <a:lvl8pPr marL="847786" indent="0">
              <a:buNone/>
              <a:defRPr sz="424" b="1"/>
            </a:lvl8pPr>
            <a:lvl9pPr marL="968898" indent="0">
              <a:buNone/>
              <a:defRPr sz="42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6403" y="835025"/>
            <a:ext cx="1029889" cy="12281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2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0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64" y="152400"/>
            <a:ext cx="781327" cy="533400"/>
          </a:xfrm>
        </p:spPr>
        <p:txBody>
          <a:bodyPr anchor="b"/>
          <a:lstStyle>
            <a:lvl1pPr>
              <a:defRPr sz="84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889" y="329142"/>
            <a:ext cx="1226403" cy="1624542"/>
          </a:xfrm>
        </p:spPr>
        <p:txBody>
          <a:bodyPr/>
          <a:lstStyle>
            <a:lvl1pPr>
              <a:defRPr sz="848"/>
            </a:lvl1pPr>
            <a:lvl2pPr>
              <a:defRPr sz="742"/>
            </a:lvl2pPr>
            <a:lvl3pPr>
              <a:defRPr sz="636"/>
            </a:lvl3pPr>
            <a:lvl4pPr>
              <a:defRPr sz="530"/>
            </a:lvl4pPr>
            <a:lvl5pPr>
              <a:defRPr sz="530"/>
            </a:lvl5pPr>
            <a:lvl6pPr>
              <a:defRPr sz="530"/>
            </a:lvl6pPr>
            <a:lvl7pPr>
              <a:defRPr sz="530"/>
            </a:lvl7pPr>
            <a:lvl8pPr>
              <a:defRPr sz="530"/>
            </a:lvl8pPr>
            <a:lvl9pPr>
              <a:defRPr sz="53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864" y="685800"/>
            <a:ext cx="781327" cy="1270529"/>
          </a:xfrm>
        </p:spPr>
        <p:txBody>
          <a:bodyPr/>
          <a:lstStyle>
            <a:lvl1pPr marL="0" indent="0">
              <a:buNone/>
              <a:defRPr sz="424"/>
            </a:lvl1pPr>
            <a:lvl2pPr marL="121112" indent="0">
              <a:buNone/>
              <a:defRPr sz="371"/>
            </a:lvl2pPr>
            <a:lvl3pPr marL="242225" indent="0">
              <a:buNone/>
              <a:defRPr sz="318"/>
            </a:lvl3pPr>
            <a:lvl4pPr marL="363337" indent="0">
              <a:buNone/>
              <a:defRPr sz="265"/>
            </a:lvl4pPr>
            <a:lvl5pPr marL="484449" indent="0">
              <a:buNone/>
              <a:defRPr sz="265"/>
            </a:lvl5pPr>
            <a:lvl6pPr marL="605561" indent="0">
              <a:buNone/>
              <a:defRPr sz="265"/>
            </a:lvl6pPr>
            <a:lvl7pPr marL="726674" indent="0">
              <a:buNone/>
              <a:defRPr sz="265"/>
            </a:lvl7pPr>
            <a:lvl8pPr marL="847786" indent="0">
              <a:buNone/>
              <a:defRPr sz="265"/>
            </a:lvl8pPr>
            <a:lvl9pPr marL="968898" indent="0">
              <a:buNone/>
              <a:defRPr sz="2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8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64" y="152400"/>
            <a:ext cx="781327" cy="533400"/>
          </a:xfrm>
        </p:spPr>
        <p:txBody>
          <a:bodyPr anchor="b"/>
          <a:lstStyle>
            <a:lvl1pPr>
              <a:defRPr sz="84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9889" y="329142"/>
            <a:ext cx="1226403" cy="1624542"/>
          </a:xfrm>
        </p:spPr>
        <p:txBody>
          <a:bodyPr anchor="t"/>
          <a:lstStyle>
            <a:lvl1pPr marL="0" indent="0">
              <a:buNone/>
              <a:defRPr sz="848"/>
            </a:lvl1pPr>
            <a:lvl2pPr marL="121112" indent="0">
              <a:buNone/>
              <a:defRPr sz="742"/>
            </a:lvl2pPr>
            <a:lvl3pPr marL="242225" indent="0">
              <a:buNone/>
              <a:defRPr sz="636"/>
            </a:lvl3pPr>
            <a:lvl4pPr marL="363337" indent="0">
              <a:buNone/>
              <a:defRPr sz="530"/>
            </a:lvl4pPr>
            <a:lvl5pPr marL="484449" indent="0">
              <a:buNone/>
              <a:defRPr sz="530"/>
            </a:lvl5pPr>
            <a:lvl6pPr marL="605561" indent="0">
              <a:buNone/>
              <a:defRPr sz="530"/>
            </a:lvl6pPr>
            <a:lvl7pPr marL="726674" indent="0">
              <a:buNone/>
              <a:defRPr sz="530"/>
            </a:lvl7pPr>
            <a:lvl8pPr marL="847786" indent="0">
              <a:buNone/>
              <a:defRPr sz="530"/>
            </a:lvl8pPr>
            <a:lvl9pPr marL="968898" indent="0">
              <a:buNone/>
              <a:defRPr sz="53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864" y="685800"/>
            <a:ext cx="781327" cy="1270529"/>
          </a:xfrm>
        </p:spPr>
        <p:txBody>
          <a:bodyPr/>
          <a:lstStyle>
            <a:lvl1pPr marL="0" indent="0">
              <a:buNone/>
              <a:defRPr sz="424"/>
            </a:lvl1pPr>
            <a:lvl2pPr marL="121112" indent="0">
              <a:buNone/>
              <a:defRPr sz="371"/>
            </a:lvl2pPr>
            <a:lvl3pPr marL="242225" indent="0">
              <a:buNone/>
              <a:defRPr sz="318"/>
            </a:lvl3pPr>
            <a:lvl4pPr marL="363337" indent="0">
              <a:buNone/>
              <a:defRPr sz="265"/>
            </a:lvl4pPr>
            <a:lvl5pPr marL="484449" indent="0">
              <a:buNone/>
              <a:defRPr sz="265"/>
            </a:lvl5pPr>
            <a:lvl6pPr marL="605561" indent="0">
              <a:buNone/>
              <a:defRPr sz="265"/>
            </a:lvl6pPr>
            <a:lvl7pPr marL="726674" indent="0">
              <a:buNone/>
              <a:defRPr sz="265"/>
            </a:lvl7pPr>
            <a:lvl8pPr marL="847786" indent="0">
              <a:buNone/>
              <a:defRPr sz="265"/>
            </a:lvl8pPr>
            <a:lvl9pPr marL="968898" indent="0">
              <a:buNone/>
              <a:defRPr sz="2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0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549" y="121709"/>
            <a:ext cx="2089428" cy="441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549" y="608542"/>
            <a:ext cx="2089428" cy="1450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6549" y="2118784"/>
            <a:ext cx="545068" cy="12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2462" y="2118784"/>
            <a:ext cx="817602" cy="12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0908" y="2118784"/>
            <a:ext cx="545068" cy="12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2225" rtl="0" eaLnBrk="1" latinLnBrk="0" hangingPunct="1">
        <a:lnSpc>
          <a:spcPct val="90000"/>
        </a:lnSpc>
        <a:spcBef>
          <a:spcPct val="0"/>
        </a:spcBef>
        <a:buNone/>
        <a:defRPr sz="11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556" indent="-60556" algn="l" defTabSz="242225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1pPr>
      <a:lvl2pPr marL="181668" indent="-60556" algn="l" defTabSz="242225" rtl="0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636" kern="1200">
          <a:solidFill>
            <a:schemeClr val="tx1"/>
          </a:solidFill>
          <a:latin typeface="+mn-lt"/>
          <a:ea typeface="+mn-ea"/>
          <a:cs typeface="+mn-cs"/>
        </a:defRPr>
      </a:lvl2pPr>
      <a:lvl3pPr marL="302781" indent="-60556" algn="l" defTabSz="242225" rtl="0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530" kern="1200">
          <a:solidFill>
            <a:schemeClr val="tx1"/>
          </a:solidFill>
          <a:latin typeface="+mn-lt"/>
          <a:ea typeface="+mn-ea"/>
          <a:cs typeface="+mn-cs"/>
        </a:defRPr>
      </a:lvl3pPr>
      <a:lvl4pPr marL="423893" indent="-60556" algn="l" defTabSz="242225" rtl="0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477" kern="1200">
          <a:solidFill>
            <a:schemeClr val="tx1"/>
          </a:solidFill>
          <a:latin typeface="+mn-lt"/>
          <a:ea typeface="+mn-ea"/>
          <a:cs typeface="+mn-cs"/>
        </a:defRPr>
      </a:lvl4pPr>
      <a:lvl5pPr marL="545005" indent="-60556" algn="l" defTabSz="242225" rtl="0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477" kern="1200">
          <a:solidFill>
            <a:schemeClr val="tx1"/>
          </a:solidFill>
          <a:latin typeface="+mn-lt"/>
          <a:ea typeface="+mn-ea"/>
          <a:cs typeface="+mn-cs"/>
        </a:defRPr>
      </a:lvl5pPr>
      <a:lvl6pPr marL="666118" indent="-60556" algn="l" defTabSz="242225" rtl="0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477" kern="1200">
          <a:solidFill>
            <a:schemeClr val="tx1"/>
          </a:solidFill>
          <a:latin typeface="+mn-lt"/>
          <a:ea typeface="+mn-ea"/>
          <a:cs typeface="+mn-cs"/>
        </a:defRPr>
      </a:lvl6pPr>
      <a:lvl7pPr marL="787230" indent="-60556" algn="l" defTabSz="242225" rtl="0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477" kern="1200">
          <a:solidFill>
            <a:schemeClr val="tx1"/>
          </a:solidFill>
          <a:latin typeface="+mn-lt"/>
          <a:ea typeface="+mn-ea"/>
          <a:cs typeface="+mn-cs"/>
        </a:defRPr>
      </a:lvl7pPr>
      <a:lvl8pPr marL="908342" indent="-60556" algn="l" defTabSz="242225" rtl="0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477" kern="1200">
          <a:solidFill>
            <a:schemeClr val="tx1"/>
          </a:solidFill>
          <a:latin typeface="+mn-lt"/>
          <a:ea typeface="+mn-ea"/>
          <a:cs typeface="+mn-cs"/>
        </a:defRPr>
      </a:lvl8pPr>
      <a:lvl9pPr marL="1029454" indent="-60556" algn="l" defTabSz="242225" rtl="0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4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2225" rtl="0" eaLnBrk="1" latinLnBrk="0" hangingPunct="1">
        <a:defRPr sz="477" kern="1200">
          <a:solidFill>
            <a:schemeClr val="tx1"/>
          </a:solidFill>
          <a:latin typeface="+mn-lt"/>
          <a:ea typeface="+mn-ea"/>
          <a:cs typeface="+mn-cs"/>
        </a:defRPr>
      </a:lvl1pPr>
      <a:lvl2pPr marL="121112" algn="l" defTabSz="242225" rtl="0" eaLnBrk="1" latinLnBrk="0" hangingPunct="1">
        <a:defRPr sz="477" kern="1200">
          <a:solidFill>
            <a:schemeClr val="tx1"/>
          </a:solidFill>
          <a:latin typeface="+mn-lt"/>
          <a:ea typeface="+mn-ea"/>
          <a:cs typeface="+mn-cs"/>
        </a:defRPr>
      </a:lvl2pPr>
      <a:lvl3pPr marL="242225" algn="l" defTabSz="242225" rtl="0" eaLnBrk="1" latinLnBrk="0" hangingPunct="1">
        <a:defRPr sz="477" kern="1200">
          <a:solidFill>
            <a:schemeClr val="tx1"/>
          </a:solidFill>
          <a:latin typeface="+mn-lt"/>
          <a:ea typeface="+mn-ea"/>
          <a:cs typeface="+mn-cs"/>
        </a:defRPr>
      </a:lvl3pPr>
      <a:lvl4pPr marL="363337" algn="l" defTabSz="242225" rtl="0" eaLnBrk="1" latinLnBrk="0" hangingPunct="1">
        <a:defRPr sz="477" kern="1200">
          <a:solidFill>
            <a:schemeClr val="tx1"/>
          </a:solidFill>
          <a:latin typeface="+mn-lt"/>
          <a:ea typeface="+mn-ea"/>
          <a:cs typeface="+mn-cs"/>
        </a:defRPr>
      </a:lvl4pPr>
      <a:lvl5pPr marL="484449" algn="l" defTabSz="242225" rtl="0" eaLnBrk="1" latinLnBrk="0" hangingPunct="1">
        <a:defRPr sz="477" kern="1200">
          <a:solidFill>
            <a:schemeClr val="tx1"/>
          </a:solidFill>
          <a:latin typeface="+mn-lt"/>
          <a:ea typeface="+mn-ea"/>
          <a:cs typeface="+mn-cs"/>
        </a:defRPr>
      </a:lvl5pPr>
      <a:lvl6pPr marL="605561" algn="l" defTabSz="242225" rtl="0" eaLnBrk="1" latinLnBrk="0" hangingPunct="1">
        <a:defRPr sz="477" kern="1200">
          <a:solidFill>
            <a:schemeClr val="tx1"/>
          </a:solidFill>
          <a:latin typeface="+mn-lt"/>
          <a:ea typeface="+mn-ea"/>
          <a:cs typeface="+mn-cs"/>
        </a:defRPr>
      </a:lvl6pPr>
      <a:lvl7pPr marL="726674" algn="l" defTabSz="242225" rtl="0" eaLnBrk="1" latinLnBrk="0" hangingPunct="1">
        <a:defRPr sz="477" kern="1200">
          <a:solidFill>
            <a:schemeClr val="tx1"/>
          </a:solidFill>
          <a:latin typeface="+mn-lt"/>
          <a:ea typeface="+mn-ea"/>
          <a:cs typeface="+mn-cs"/>
        </a:defRPr>
      </a:lvl7pPr>
      <a:lvl8pPr marL="847786" algn="l" defTabSz="242225" rtl="0" eaLnBrk="1" latinLnBrk="0" hangingPunct="1">
        <a:defRPr sz="477" kern="1200">
          <a:solidFill>
            <a:schemeClr val="tx1"/>
          </a:solidFill>
          <a:latin typeface="+mn-lt"/>
          <a:ea typeface="+mn-ea"/>
          <a:cs typeface="+mn-cs"/>
        </a:defRPr>
      </a:lvl8pPr>
      <a:lvl9pPr marL="968898" algn="l" defTabSz="242225" rtl="0" eaLnBrk="1" latinLnBrk="0" hangingPunct="1">
        <a:defRPr sz="4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table, sitting&#10;&#10;Description automatically generated">
            <a:extLst>
              <a:ext uri="{FF2B5EF4-FFF2-40B4-BE49-F238E27FC236}">
                <a16:creationId xmlns:a16="http://schemas.microsoft.com/office/drawing/2014/main" id="{9F945972-D2FA-46CD-BA20-27AEEEB5A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52"/>
          <a:stretch/>
        </p:blipFill>
        <p:spPr>
          <a:xfrm>
            <a:off x="0" y="0"/>
            <a:ext cx="2422525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C01D1-F60D-E94E-A555-CE26341A931D}"/>
              </a:ext>
            </a:extLst>
          </p:cNvPr>
          <p:cNvSpPr txBox="1"/>
          <p:nvPr/>
        </p:nvSpPr>
        <p:spPr>
          <a:xfrm>
            <a:off x="0" y="1986663"/>
            <a:ext cx="2422525" cy="301752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</p:spPr>
        <p:txBody>
          <a:bodyPr wrap="square" tIns="0" bIns="320040" rtlCol="0">
            <a:no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Financing</a:t>
            </a:r>
          </a:p>
        </p:txBody>
      </p:sp>
    </p:spTree>
    <p:extLst>
      <p:ext uri="{BB962C8B-B14F-4D97-AF65-F5344CB8AC3E}">
        <p14:creationId xmlns:p14="http://schemas.microsoft.com/office/powerpoint/2010/main" val="361991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F8E98FEF-E29A-4798-9C27-5341AAC8A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"/>
            <a:ext cx="2422525" cy="22854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9C01D1-F60D-E94E-A555-CE26341A931D}"/>
              </a:ext>
            </a:extLst>
          </p:cNvPr>
          <p:cNvSpPr txBox="1"/>
          <p:nvPr/>
        </p:nvSpPr>
        <p:spPr>
          <a:xfrm>
            <a:off x="0" y="1986663"/>
            <a:ext cx="2422525" cy="301752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</p:spPr>
        <p:txBody>
          <a:bodyPr wrap="square" tIns="0" bIns="32004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 Quality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9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165</Words>
  <Application>Microsoft Office PowerPoint</Application>
  <PresentationFormat>Custom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Steidley</dc:creator>
  <cp:lastModifiedBy>Matt List</cp:lastModifiedBy>
  <cp:revision>34</cp:revision>
  <dcterms:created xsi:type="dcterms:W3CDTF">2019-01-22T20:11:25Z</dcterms:created>
  <dcterms:modified xsi:type="dcterms:W3CDTF">2020-09-30T20:51:48Z</dcterms:modified>
</cp:coreProperties>
</file>